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notesMasters/notesMaster1.xml" ContentType="application/vnd.openxmlformats-officedocument.presentationml.notesMaster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theme/theme2.xml" ContentType="application/vnd.openxmlformats-officedocument.theme+xml"/>
  <Override PartName="/ppt/tags/tag1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15"/>
  </p:notesMasterIdLst>
  <p:sldIdLst>
    <p:sldId id="258" r:id="rId2"/>
    <p:sldId id="264" r:id="rId3"/>
    <p:sldId id="285" r:id="rId4"/>
    <p:sldId id="268" r:id="rId5"/>
    <p:sldId id="286" r:id="rId6"/>
    <p:sldId id="287" r:id="rId7"/>
    <p:sldId id="270" r:id="rId8"/>
    <p:sldId id="271" r:id="rId9"/>
    <p:sldId id="288" r:id="rId10"/>
    <p:sldId id="289" r:id="rId11"/>
    <p:sldId id="290" r:id="rId12"/>
    <p:sldId id="291" r:id="rId13"/>
    <p:sldId id="266" r:id="rId14"/>
  </p:sldIdLst>
  <p:sldSz cx="12192000" cy="6858000"/>
  <p:notesSz cx="6858000" cy="9144000"/>
  <p:defaultTextStyle>
    <a:defPPr marL="0" marR="0" indent="0" algn="l" defTabSz="914400" rtl="0" fontAlgn="auto" latinLnBrk="1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</a:defRPr>
    </a:defPPr>
    <a:lvl1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1pPr>
    <a:lvl2pPr marL="0" marR="0" indent="4572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2pPr>
    <a:lvl3pPr marL="0" marR="0" indent="9144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3pPr>
    <a:lvl4pPr marL="0" marR="0" indent="13716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4pPr>
    <a:lvl5pPr marL="0" marR="0" indent="182880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5pPr>
    <a:lvl6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6pPr>
    <a:lvl7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7pPr>
    <a:lvl8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8pPr>
    <a:lvl9pPr marL="0" marR="0" indent="0" algn="l" defTabSz="914400" rtl="0" fontAlgn="auto" latinLnBrk="0" hangingPunct="0">
      <a:lnSpc>
        <a:spcPct val="100000"/>
      </a:lnSpc>
      <a:spcBef>
        <a:spcPts val="0"/>
      </a:spcBef>
      <a:spcAft>
        <a:spcPts val="0"/>
      </a:spcAft>
      <a:buClrTx/>
      <a:buSzTx/>
      <a:buFontTx/>
      <a:buNone/>
      <a:defRPr kumimoji="0" sz="1800" b="0" i="0" u="none" strike="noStrike" cap="none" spc="0" normalizeH="0" baseline="0">
        <a:ln>
          <a:noFill/>
        </a:ln>
        <a:solidFill>
          <a:srgbClr val="000000"/>
        </a:solidFill>
        <a:effectLst/>
        <a:uFillTx/>
        <a:latin typeface="+mn-lt"/>
        <a:ea typeface="+mn-ea"/>
        <a:cs typeface="+mn-cs"/>
        <a:sym typeface="Arial" panose="020B0604020202020204"/>
      </a:defRPr>
    </a:lvl9pPr>
  </p:defaultTextStyle>
  <p:extLst>
    <p:ext uri="{EFAFB233-063F-42B5-8137-9DF3F51BA10A}">
      <p15:sldGuideLst xmlns:p15="http://schemas.microsoft.com/office/powerpoint/2012/main"/>
    </p:ext>
    <p:ext uri="{2D200454-40CA-4A62-9FC3-DE9A4176ACB9}">
      <p15:notesGuideLst xmlns:p15="http://schemas.microsoft.com/office/powerpoint/2012/main"/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1" name="陈 思强" initials="陈" lastIdx="1" clrIdx="0">
    <p:extLst>
      <p:ext uri="{19B8F6BF-5375-455C-9EA6-DF929625EA0E}">
        <p15:presenceInfo xmlns:p15="http://schemas.microsoft.com/office/powerpoint/2012/main" userId="6bcc97e8a588974f" providerId="Windows Live"/>
      </p:ext>
    </p:extLst>
  </p:cmAuthor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82" d="100"/>
          <a:sy n="82" d="100"/>
        </p:scale>
        <p:origin x="691" y="5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notesViewPr>
    <p:cSldViewPr snapToGrid="0">
      <p:cViewPr varScale="1">
        <p:scale>
          <a:sx n="88" d="100"/>
          <a:sy n="88" d="100"/>
        </p:scale>
        <p:origin x="2964" y="102"/>
      </p:cViewPr>
      <p:guideLst/>
    </p:cSldViewPr>
  </p:notesViewPr>
  <p:gridSpacing cx="72000" cy="720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commentAuthors" Target="commentAuthors.xml"/><Relationship Id="rId2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tiff>
</file>

<file path=ppt/media/image2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Shape 2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22" name="Shape 2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1pPr>
    <a:lvl2pPr indent="2286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2pPr>
    <a:lvl3pPr indent="4572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3pPr>
    <a:lvl4pPr indent="6858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4pPr>
    <a:lvl5pPr indent="9144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5pPr>
    <a:lvl6pPr indent="11430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6pPr>
    <a:lvl7pPr indent="13716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7pPr>
    <a:lvl8pPr indent="16002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8pPr>
    <a:lvl9pPr indent="1828800" latinLnBrk="0">
      <a:spcBef>
        <a:spcPts val="400"/>
      </a:spcBef>
      <a:defRPr sz="1200">
        <a:latin typeface="+mn-lt"/>
        <a:ea typeface="+mn-ea"/>
        <a:cs typeface="+mn-cs"/>
        <a:sym typeface="Arial" panose="020B0604020202020204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x" preserve="1">
  <p:cSld name="Defau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矩形"/>
          <p:cNvSpPr txBox="1">
            <a:spLocks noGrp="1"/>
          </p:cNvSpPr>
          <p:nvPr>
            <p:ph type="body" idx="13"/>
          </p:nvPr>
        </p:nvSpPr>
        <p:spPr>
          <a:xfrm>
            <a:off x="635001" y="1587500"/>
            <a:ext cx="10980057" cy="4648200"/>
          </a:xfrm>
          <a:prstGeom prst="rect">
            <a:avLst/>
          </a:prstGeom>
        </p:spPr>
        <p:txBody>
          <a:bodyPr lIns="0" tIns="0" rIns="0" bIns="0">
            <a:normAutofit/>
          </a:bodyPr>
          <a:lstStyle>
            <a:lvl1pPr marL="0" indent="0">
              <a:buSzTx/>
              <a:buNone/>
              <a:defRPr/>
            </a:lvl1pPr>
          </a:lstStyle>
          <a:p>
            <a:pPr marL="0" indent="0">
              <a:buSzTx/>
              <a:buNone/>
            </a:pPr>
            <a:endParaRPr/>
          </a:p>
        </p:txBody>
      </p:sp>
      <p:sp>
        <p:nvSpPr>
          <p:cNvPr id="14" name="矩形"/>
          <p:cNvSpPr txBox="1">
            <a:spLocks noGrp="1"/>
          </p:cNvSpPr>
          <p:nvPr>
            <p:ph type="body" sz="quarter" idx="14"/>
          </p:nvPr>
        </p:nvSpPr>
        <p:spPr>
          <a:xfrm>
            <a:off x="635000" y="533358"/>
            <a:ext cx="6977923" cy="601527"/>
          </a:xfrm>
          <a:prstGeom prst="rect">
            <a:avLst/>
          </a:prstGeom>
        </p:spPr>
        <p:txBody>
          <a:bodyPr>
            <a:normAutofit/>
          </a:bodyPr>
          <a:lstStyle>
            <a:lvl1pPr marL="342900" indent="-342900">
              <a:buSzTx/>
              <a:buNone/>
              <a:defRPr sz="3600" b="1"/>
            </a:lvl1pPr>
          </a:lstStyle>
          <a:p>
            <a:pPr marL="342900" indent="-342900">
              <a:buSzTx/>
              <a:buNone/>
              <a:defRPr sz="3600" b="1"/>
            </a:pPr>
            <a:endParaRPr/>
          </a:p>
        </p:txBody>
      </p:sp>
    </p:spTree>
  </p:cSld>
  <p:clrMapOvr>
    <a:masterClrMapping/>
  </p:clrMapOvr>
  <p:transition spd="med"/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tiff"/><Relationship Id="rId2" Type="http://schemas.openxmlformats.org/officeDocument/2006/relationships/theme" Target="../theme/theme1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正文级别 1…"/>
          <p:cNvSpPr txBox="1">
            <a:spLocks noGrp="1"/>
          </p:cNvSpPr>
          <p:nvPr>
            <p:ph type="body" idx="1"/>
          </p:nvPr>
        </p:nvSpPr>
        <p:spPr>
          <a:xfrm>
            <a:off x="609600" y="1600200"/>
            <a:ext cx="10972800" cy="5257800"/>
          </a:xfrm>
          <a:prstGeom prst="rect">
            <a:avLst/>
          </a:prstGeom>
          <a:ln w="12700">
            <a:miter lim="400000"/>
          </a:ln>
        </p:spPr>
        <p:txBody>
          <a:bodyPr lIns="45719" rIns="45719"/>
          <a:lstStyle/>
          <a:p>
            <a:r>
              <a:t>正文级别 1</a:t>
            </a:r>
          </a:p>
          <a:p>
            <a:pPr lvl="1"/>
            <a:r>
              <a:t>正文级别 2</a:t>
            </a:r>
          </a:p>
          <a:p>
            <a:pPr lvl="2"/>
            <a:r>
              <a:t>正文级别 3</a:t>
            </a:r>
          </a:p>
          <a:p>
            <a:pPr lvl="3"/>
            <a:r>
              <a:t>正文级别 4</a:t>
            </a:r>
          </a:p>
          <a:p>
            <a:pPr lvl="4"/>
            <a:r>
              <a:t>正文级别 5</a:t>
            </a:r>
          </a:p>
        </p:txBody>
      </p:sp>
      <p:pic>
        <p:nvPicPr>
          <p:cNvPr id="2" name="图像" descr="图像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6649" y="287660"/>
            <a:ext cx="3517554" cy="805162"/>
          </a:xfrm>
          <a:prstGeom prst="rect">
            <a:avLst/>
          </a:prstGeom>
          <a:ln w="12700">
            <a:miter lim="400000"/>
            <a:headEnd/>
            <a:tailEnd/>
          </a:ln>
          <a:effectLst/>
        </p:spPr>
      </p:pic>
      <p:sp>
        <p:nvSpPr>
          <p:cNvPr id="3" name="线条"/>
          <p:cNvSpPr/>
          <p:nvPr/>
        </p:nvSpPr>
        <p:spPr>
          <a:xfrm flipV="1">
            <a:off x="375131" y="1261522"/>
            <a:ext cx="11441739" cy="1278"/>
          </a:xfrm>
          <a:prstGeom prst="line">
            <a:avLst/>
          </a:prstGeom>
          <a:ln w="19050">
            <a:solidFill>
              <a:srgbClr val="011C96"/>
            </a:solidFill>
            <a:miter lim="400000"/>
          </a:ln>
        </p:spPr>
        <p:txBody>
          <a:bodyPr lIns="45719" rIns="45719"/>
          <a:lstStyle/>
          <a:p>
            <a:endParaRPr sz="1800"/>
          </a:p>
        </p:txBody>
      </p:sp>
      <p:sp>
        <p:nvSpPr>
          <p:cNvPr id="4" name="标题文本"/>
          <p:cNvSpPr txBox="1">
            <a:spLocks noGrp="1"/>
          </p:cNvSpPr>
          <p:nvPr>
            <p:ph type="title"/>
          </p:nvPr>
        </p:nvSpPr>
        <p:spPr>
          <a:xfrm>
            <a:off x="609600" y="399302"/>
            <a:ext cx="6313715" cy="779460"/>
          </a:xfrm>
          <a:prstGeom prst="rect">
            <a:avLst/>
          </a:prstGeom>
          <a:ln w="12700">
            <a:miter lim="400000"/>
          </a:ln>
        </p:spPr>
        <p:txBody>
          <a:bodyPr lIns="45719" rIns="45719" anchor="ctr"/>
          <a:lstStyle/>
          <a:p>
            <a:r>
              <a:t>标题文本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</p:sldLayoutIdLst>
  <p:transition spd="med"/>
  <p:txStyles>
    <p:titleStyle>
      <a:lvl1pPr marL="0" marR="0" indent="0" algn="l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3600" b="1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4572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9144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13716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1828800" algn="ct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4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9pPr>
    </p:titleStyle>
    <p:bodyStyle>
      <a:lvl1pPr marL="0" marR="0" indent="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Calibri" panose="020F0502020204030204" pitchFamily="34" charset="0"/>
        <a:buNone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702310" marR="0" indent="-24511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Arial" panose="020B0604020202020204" pitchFamily="34" charset="0"/>
        <a:buChar char="•"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1257300" marR="0" indent="-3429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 typeface="Calibri" panose="020F0502020204030204" pitchFamily="34" charset="0"/>
        <a:buChar char="▪"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1645920" marR="0" indent="-27432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–"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21336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buChar char="»"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25908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30480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35052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3962400" marR="0" indent="-304800" algn="l" defTabSz="914400" rtl="0" latinLnBrk="0">
        <a:lnSpc>
          <a:spcPct val="100000"/>
        </a:lnSpc>
        <a:spcBef>
          <a:spcPts val="600"/>
        </a:spcBef>
        <a:spcAft>
          <a:spcPts val="0"/>
        </a:spcAft>
        <a:buClrTx/>
        <a:buSzPct val="100000"/>
        <a:buFontTx/>
        <a:defRPr sz="2400" b="0" i="0" u="none" strike="noStrike" cap="none" spc="0" baseline="0">
          <a:ln>
            <a:noFill/>
          </a:ln>
          <a:solidFill>
            <a:srgbClr val="000000"/>
          </a:solidFill>
          <a:uFillTx/>
          <a:latin typeface="+mn-lt"/>
          <a:ea typeface="+mn-ea"/>
          <a:cs typeface="+mn-cs"/>
          <a:sym typeface="Arial" panose="020B0604020202020204"/>
        </a:defRPr>
      </a:lvl9pPr>
    </p:bodyStyle>
    <p:otherStyle>
      <a:lvl1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1pPr>
      <a:lvl2pPr marL="0" marR="0" indent="4572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2pPr>
      <a:lvl3pPr marL="0" marR="0" indent="9144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3pPr>
      <a:lvl4pPr marL="0" marR="0" indent="13716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4pPr>
      <a:lvl5pPr marL="0" marR="0" indent="182880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5pPr>
      <a:lvl6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6pPr>
      <a:lvl7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7pPr>
      <a:lvl8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8pPr>
      <a:lvl9pPr marL="0" marR="0" indent="0" algn="r" defTabSz="914400" rtl="0" latinLnBrk="0">
        <a:lnSpc>
          <a:spcPct val="100000"/>
        </a:lnSpc>
        <a:spcBef>
          <a:spcPts val="0"/>
        </a:spcBef>
        <a:spcAft>
          <a:spcPts val="0"/>
        </a:spcAft>
        <a:buClrTx/>
        <a:buSzTx/>
        <a:buFontTx/>
        <a:buNone/>
        <a:defRPr sz="1800" b="0" i="0" u="none" strike="noStrike" cap="none" spc="0" baseline="0">
          <a:ln>
            <a:noFill/>
          </a:ln>
          <a:solidFill>
            <a:schemeClr val="tx1"/>
          </a:solidFill>
          <a:uFillTx/>
          <a:latin typeface="+mn-lt"/>
          <a:ea typeface="+mn-ea"/>
          <a:cs typeface="+mn-cs"/>
          <a:sym typeface="Arial" panose="020B0604020202020204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slideLayout" Target="../slideLayouts/slideLayout1.xml"/><Relationship Id="rId1" Type="http://schemas.openxmlformats.org/officeDocument/2006/relationships/tags" Target="../tags/tag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矩形"/>
          <p:cNvSpPr txBox="1">
            <a:spLocks noGrp="1"/>
          </p:cNvSpPr>
          <p:nvPr>
            <p:ph type="body" idx="13"/>
          </p:nvPr>
        </p:nvSpPr>
        <p:spPr>
          <a:xfrm>
            <a:off x="2050415" y="2566035"/>
            <a:ext cx="8238490" cy="2621915"/>
          </a:xfrm>
          <a:prstGeom prst="rect">
            <a:avLst/>
          </a:prstGeom>
        </p:spPr>
        <p:txBody>
          <a:bodyPr>
            <a:noAutofit/>
          </a:bodyPr>
          <a:lstStyle/>
          <a:p>
            <a:pPr algn="ctr">
              <a:lnSpc>
                <a:spcPct val="150000"/>
              </a:lnSpc>
            </a:pP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第九章 </a:t>
            </a:r>
            <a:r>
              <a:rPr lang="en-US" altLang="zh-CN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5-6-7</a:t>
            </a:r>
            <a:r>
              <a:rPr lang="zh-CN" altLang="en-US" sz="36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模型</a:t>
            </a:r>
          </a:p>
          <a:p>
            <a:pPr algn="ctr">
              <a:lnSpc>
                <a:spcPct val="150000"/>
              </a:lnSpc>
            </a:pP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r>
              <a:rPr lang="zh-CN" altLang="en-US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汇报人 陈思强</a:t>
            </a: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lnSpc>
                <a:spcPct val="150000"/>
              </a:lnSpc>
            </a:pPr>
            <a:endParaRPr lang="zh-CN" altLang="en-US" sz="36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5" name="矩形"/>
          <p:cNvSpPr txBox="1">
            <a:spLocks noGrp="1"/>
          </p:cNvSpPr>
          <p:nvPr>
            <p:ph type="body" sz="quarter" idx="14"/>
          </p:nvPr>
        </p:nvSpPr>
        <p:spPr>
          <a:xfrm>
            <a:off x="1904280" y="519400"/>
            <a:ext cx="5233442" cy="601527"/>
          </a:xfrm>
          <a:prstGeom prst="rect">
            <a:avLst/>
          </a:prstGeom>
        </p:spPr>
        <p:txBody>
          <a:bodyPr>
            <a:normAutofit fontScale="97500" lnSpcReduction="10000"/>
          </a:bodyPr>
          <a:lstStyle/>
          <a:p>
            <a:pPr>
              <a:defRPr sz="3600" b="1"/>
            </a:pPr>
            <a:r>
              <a:rPr lang="zh-CN" altLang="en-US">
                <a:latin typeface="微软雅黑" panose="020B0503020204020204" pitchFamily="34" charset="-122"/>
                <a:ea typeface="微软雅黑" panose="020B0503020204020204" pitchFamily="34" charset="-122"/>
              </a:rPr>
              <a:t>暑期汇报</a:t>
            </a:r>
          </a:p>
        </p:txBody>
      </p:sp>
    </p:spTree>
    <p:custDataLst>
      <p:tags r:id="rId1"/>
    </p:custData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>
                <a:latin typeface="+mn-ea"/>
                <a:cs typeface="CMU Classical Serif" panose="02000603000000000000" pitchFamily="2" charset="0"/>
                <a:sym typeface="+mn-ea"/>
              </a:rPr>
              <a:t>边折叠</a:t>
            </a:r>
            <a:endParaRPr lang="zh-CN" altLang="en-US" dirty="0">
              <a:latin typeface="+mn-ea"/>
              <a:cs typeface="CMU Classical Serif" panose="02000603000000000000" pitchFamily="2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9.6 </a:t>
            </a:r>
            <a:r>
              <a:rPr lang="zh-CN" altLang="en-US" dirty="0">
                <a:sym typeface="+mn-ea"/>
              </a:rPr>
              <a:t>简化网格</a:t>
            </a:r>
            <a:endParaRPr lang="zh-CN" altLang="en-US" dirty="0"/>
          </a:p>
        </p:txBody>
      </p: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527F944B-59E1-4331-B388-380C701C2211}"/>
              </a:ext>
            </a:extLst>
          </p:cNvPr>
          <p:cNvGrpSpPr/>
          <p:nvPr/>
        </p:nvGrpSpPr>
        <p:grpSpPr>
          <a:xfrm>
            <a:off x="1362267" y="2324159"/>
            <a:ext cx="2873829" cy="1631819"/>
            <a:chOff x="1362269" y="3126790"/>
            <a:chExt cx="2873829" cy="1631819"/>
          </a:xfrm>
        </p:grpSpPr>
        <p:sp>
          <p:nvSpPr>
            <p:cNvPr id="89" name="六边形 88">
              <a:extLst>
                <a:ext uri="{FF2B5EF4-FFF2-40B4-BE49-F238E27FC236}">
                  <a16:creationId xmlns:a16="http://schemas.microsoft.com/office/drawing/2014/main" id="{5DE7B386-B171-4928-9877-8089E2E52318}"/>
                </a:ext>
              </a:extLst>
            </p:cNvPr>
            <p:cNvSpPr/>
            <p:nvPr/>
          </p:nvSpPr>
          <p:spPr>
            <a:xfrm>
              <a:off x="1362269" y="3163078"/>
              <a:ext cx="2873829" cy="1539551"/>
            </a:xfrm>
            <a:prstGeom prst="hexagon">
              <a:avLst/>
            </a:prstGeom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87E65552-6E97-4760-8AB8-4B870B6250E7}"/>
                </a:ext>
              </a:extLst>
            </p:cNvPr>
            <p:cNvSpPr/>
            <p:nvPr/>
          </p:nvSpPr>
          <p:spPr>
            <a:xfrm>
              <a:off x="2174031" y="3881534"/>
              <a:ext cx="111967" cy="102637"/>
            </a:xfrm>
            <a:prstGeom prst="ellipse">
              <a:avLst/>
            </a:prstGeom>
            <a:solidFill>
              <a:srgbClr val="92D050"/>
            </a:solidFill>
            <a:ln w="25400">
              <a:solidFill>
                <a:srgbClr val="92D050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C1900472-A1F7-455B-A9AF-82B856593297}"/>
                </a:ext>
              </a:extLst>
            </p:cNvPr>
            <p:cNvCxnSpPr>
              <a:cxnSpLocks/>
              <a:stCxn id="89" idx="3"/>
              <a:endCxn id="90" idx="2"/>
            </p:cNvCxnSpPr>
            <p:nvPr/>
          </p:nvCxnSpPr>
          <p:spPr>
            <a:xfrm flipV="1">
              <a:off x="1362269" y="3932853"/>
              <a:ext cx="811762" cy="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57" name="椭圆 156">
              <a:extLst>
                <a:ext uri="{FF2B5EF4-FFF2-40B4-BE49-F238E27FC236}">
                  <a16:creationId xmlns:a16="http://schemas.microsoft.com/office/drawing/2014/main" id="{FA85538F-DC99-419A-9F2E-22EA6AEFD769}"/>
                </a:ext>
              </a:extLst>
            </p:cNvPr>
            <p:cNvSpPr/>
            <p:nvPr/>
          </p:nvSpPr>
          <p:spPr>
            <a:xfrm>
              <a:off x="3149080" y="3881533"/>
              <a:ext cx="111967" cy="102637"/>
            </a:xfrm>
            <a:prstGeom prst="ellipse">
              <a:avLst/>
            </a:prstGeom>
            <a:solidFill>
              <a:srgbClr val="92D050"/>
            </a:solidFill>
            <a:ln w="25400">
              <a:solidFill>
                <a:srgbClr val="92D050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4C8DA54E-4232-40F4-9B78-04FA53BAC7C0}"/>
                </a:ext>
              </a:extLst>
            </p:cNvPr>
            <p:cNvCxnSpPr>
              <a:stCxn id="90" idx="6"/>
              <a:endCxn id="157" idx="2"/>
            </p:cNvCxnSpPr>
            <p:nvPr/>
          </p:nvCxnSpPr>
          <p:spPr>
            <a:xfrm flipV="1">
              <a:off x="2285998" y="3932852"/>
              <a:ext cx="863082" cy="1"/>
            </a:xfrm>
            <a:prstGeom prst="line">
              <a:avLst/>
            </a:prstGeom>
            <a:noFill/>
            <a:ln w="25400" cap="flat">
              <a:solidFill>
                <a:srgbClr val="FF0000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8AB9A19E-6C17-4030-A48F-2A0BFD615D28}"/>
                </a:ext>
              </a:extLst>
            </p:cNvPr>
            <p:cNvCxnSpPr>
              <a:stCxn id="157" idx="6"/>
              <a:endCxn id="89" idx="0"/>
            </p:cNvCxnSpPr>
            <p:nvPr/>
          </p:nvCxnSpPr>
          <p:spPr>
            <a:xfrm>
              <a:off x="3261047" y="3932852"/>
              <a:ext cx="975051" cy="2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5ECE9880-B395-44A3-BCE0-B6DF0783BCAF}"/>
                </a:ext>
              </a:extLst>
            </p:cNvPr>
            <p:cNvCxnSpPr>
              <a:stCxn id="90" idx="0"/>
              <a:endCxn id="89" idx="4"/>
            </p:cNvCxnSpPr>
            <p:nvPr/>
          </p:nvCxnSpPr>
          <p:spPr>
            <a:xfrm flipH="1" flipV="1">
              <a:off x="1747157" y="3163078"/>
              <a:ext cx="482858" cy="71845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FD4EB149-0CB0-4ACB-B22D-DEEA6FDD7D9B}"/>
                </a:ext>
              </a:extLst>
            </p:cNvPr>
            <p:cNvCxnSpPr>
              <a:stCxn id="90" idx="7"/>
            </p:cNvCxnSpPr>
            <p:nvPr/>
          </p:nvCxnSpPr>
          <p:spPr>
            <a:xfrm flipV="1">
              <a:off x="2269601" y="3163078"/>
              <a:ext cx="447938" cy="73348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105C6DA9-C333-4C89-808C-E2B60C459A34}"/>
                </a:ext>
              </a:extLst>
            </p:cNvPr>
            <p:cNvCxnSpPr>
              <a:stCxn id="157" idx="1"/>
            </p:cNvCxnSpPr>
            <p:nvPr/>
          </p:nvCxnSpPr>
          <p:spPr>
            <a:xfrm flipH="1" flipV="1">
              <a:off x="2717539" y="3163078"/>
              <a:ext cx="447938" cy="73348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8BEBAF9D-EFCC-4397-B9EE-E806D77D8B9E}"/>
                </a:ext>
              </a:extLst>
            </p:cNvPr>
            <p:cNvCxnSpPr>
              <a:stCxn id="157" idx="7"/>
              <a:endCxn id="89" idx="5"/>
            </p:cNvCxnSpPr>
            <p:nvPr/>
          </p:nvCxnSpPr>
          <p:spPr>
            <a:xfrm flipV="1">
              <a:off x="3244650" y="3163078"/>
              <a:ext cx="606560" cy="73348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7" name="直接连接符 136">
              <a:extLst>
                <a:ext uri="{FF2B5EF4-FFF2-40B4-BE49-F238E27FC236}">
                  <a16:creationId xmlns:a16="http://schemas.microsoft.com/office/drawing/2014/main" id="{AFB5C4EE-86E2-4684-A9D9-ECA54A5E4EDA}"/>
                </a:ext>
              </a:extLst>
            </p:cNvPr>
            <p:cNvCxnSpPr>
              <a:stCxn id="157" idx="5"/>
              <a:endCxn id="89" idx="1"/>
            </p:cNvCxnSpPr>
            <p:nvPr/>
          </p:nvCxnSpPr>
          <p:spPr>
            <a:xfrm>
              <a:off x="3244650" y="3969139"/>
              <a:ext cx="606560" cy="73349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8EBB222B-DE14-4234-BF7E-4B2EBA1CF163}"/>
                </a:ext>
              </a:extLst>
            </p:cNvPr>
            <p:cNvCxnSpPr>
              <a:stCxn id="90" idx="4"/>
              <a:endCxn id="89" idx="2"/>
            </p:cNvCxnSpPr>
            <p:nvPr/>
          </p:nvCxnSpPr>
          <p:spPr>
            <a:xfrm flipH="1">
              <a:off x="1747157" y="3984171"/>
              <a:ext cx="482858" cy="718458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B42F57DC-FB36-4EE6-AF16-E5259449359A}"/>
                </a:ext>
              </a:extLst>
            </p:cNvPr>
            <p:cNvCxnSpPr>
              <a:stCxn id="90" idx="4"/>
            </p:cNvCxnSpPr>
            <p:nvPr/>
          </p:nvCxnSpPr>
          <p:spPr>
            <a:xfrm>
              <a:off x="2230015" y="3984171"/>
              <a:ext cx="461866" cy="71845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4" name="直接连接符 153">
              <a:extLst>
                <a:ext uri="{FF2B5EF4-FFF2-40B4-BE49-F238E27FC236}">
                  <a16:creationId xmlns:a16="http://schemas.microsoft.com/office/drawing/2014/main" id="{CB3B7C94-C3DB-4661-9FD6-72397250FA5B}"/>
                </a:ext>
              </a:extLst>
            </p:cNvPr>
            <p:cNvCxnSpPr>
              <a:stCxn id="157" idx="4"/>
            </p:cNvCxnSpPr>
            <p:nvPr/>
          </p:nvCxnSpPr>
          <p:spPr>
            <a:xfrm flipH="1">
              <a:off x="2712872" y="3984170"/>
              <a:ext cx="492192" cy="71845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79" name="椭圆 178">
              <a:extLst>
                <a:ext uri="{FF2B5EF4-FFF2-40B4-BE49-F238E27FC236}">
                  <a16:creationId xmlns:a16="http://schemas.microsoft.com/office/drawing/2014/main" id="{B1FE8BC5-72D8-4953-B76C-0A90EA592E69}"/>
                </a:ext>
              </a:extLst>
            </p:cNvPr>
            <p:cNvSpPr/>
            <p:nvPr/>
          </p:nvSpPr>
          <p:spPr>
            <a:xfrm>
              <a:off x="2656888" y="3126790"/>
              <a:ext cx="111967" cy="102637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 w="25400">
              <a:solidFill>
                <a:schemeClr val="tx1">
                  <a:lumMod val="60000"/>
                  <a:lumOff val="40000"/>
                </a:schemeClr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>
              <a:extLst>
                <a:ext uri="{FF2B5EF4-FFF2-40B4-BE49-F238E27FC236}">
                  <a16:creationId xmlns:a16="http://schemas.microsoft.com/office/drawing/2014/main" id="{31290EF0-EE0D-4AFA-A081-0DC4D52E8099}"/>
                </a:ext>
              </a:extLst>
            </p:cNvPr>
            <p:cNvSpPr/>
            <p:nvPr/>
          </p:nvSpPr>
          <p:spPr>
            <a:xfrm>
              <a:off x="2646393" y="4655972"/>
              <a:ext cx="111967" cy="102637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 w="25400">
              <a:solidFill>
                <a:schemeClr val="tx1">
                  <a:lumMod val="60000"/>
                  <a:lumOff val="40000"/>
                </a:schemeClr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182" name="组合 181">
            <a:extLst>
              <a:ext uri="{FF2B5EF4-FFF2-40B4-BE49-F238E27FC236}">
                <a16:creationId xmlns:a16="http://schemas.microsoft.com/office/drawing/2014/main" id="{44C1B699-B47E-4B9E-9F47-AB07E74EB0DD}"/>
              </a:ext>
            </a:extLst>
          </p:cNvPr>
          <p:cNvGrpSpPr/>
          <p:nvPr/>
        </p:nvGrpSpPr>
        <p:grpSpPr>
          <a:xfrm>
            <a:off x="6518991" y="2333850"/>
            <a:ext cx="2873829" cy="1592739"/>
            <a:chOff x="1362269" y="3126790"/>
            <a:chExt cx="2873829" cy="1592739"/>
          </a:xfrm>
        </p:grpSpPr>
        <p:sp>
          <p:nvSpPr>
            <p:cNvPr id="183" name="六边形 182">
              <a:extLst>
                <a:ext uri="{FF2B5EF4-FFF2-40B4-BE49-F238E27FC236}">
                  <a16:creationId xmlns:a16="http://schemas.microsoft.com/office/drawing/2014/main" id="{75F41554-3FFD-4AB1-90D7-684F5569D8E3}"/>
                </a:ext>
              </a:extLst>
            </p:cNvPr>
            <p:cNvSpPr/>
            <p:nvPr/>
          </p:nvSpPr>
          <p:spPr>
            <a:xfrm>
              <a:off x="1362269" y="3163078"/>
              <a:ext cx="2873829" cy="1539551"/>
            </a:xfrm>
            <a:prstGeom prst="hexagon">
              <a:avLst/>
            </a:prstGeom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4" name="椭圆 183">
              <a:extLst>
                <a:ext uri="{FF2B5EF4-FFF2-40B4-BE49-F238E27FC236}">
                  <a16:creationId xmlns:a16="http://schemas.microsoft.com/office/drawing/2014/main" id="{07F330A2-461C-4CF1-8F8B-325A2E2A8C17}"/>
                </a:ext>
              </a:extLst>
            </p:cNvPr>
            <p:cNvSpPr/>
            <p:nvPr/>
          </p:nvSpPr>
          <p:spPr>
            <a:xfrm>
              <a:off x="2668520" y="3870125"/>
              <a:ext cx="111967" cy="102637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FF0000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85" name="直接连接符 184">
              <a:extLst>
                <a:ext uri="{FF2B5EF4-FFF2-40B4-BE49-F238E27FC236}">
                  <a16:creationId xmlns:a16="http://schemas.microsoft.com/office/drawing/2014/main" id="{9EE72533-32E9-43FA-8CAE-2D4F8817054B}"/>
                </a:ext>
              </a:extLst>
            </p:cNvPr>
            <p:cNvCxnSpPr>
              <a:cxnSpLocks/>
              <a:stCxn id="183" idx="3"/>
              <a:endCxn id="184" idx="2"/>
            </p:cNvCxnSpPr>
            <p:nvPr/>
          </p:nvCxnSpPr>
          <p:spPr>
            <a:xfrm flipV="1">
              <a:off x="1362269" y="3921444"/>
              <a:ext cx="1306251" cy="1141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8" name="直接连接符 187">
              <a:extLst>
                <a:ext uri="{FF2B5EF4-FFF2-40B4-BE49-F238E27FC236}">
                  <a16:creationId xmlns:a16="http://schemas.microsoft.com/office/drawing/2014/main" id="{1C6A8647-97A1-44C3-BCEA-4BB352C48AEC}"/>
                </a:ext>
              </a:extLst>
            </p:cNvPr>
            <p:cNvCxnSpPr>
              <a:cxnSpLocks/>
              <a:stCxn id="184" idx="6"/>
              <a:endCxn id="183" idx="0"/>
            </p:cNvCxnSpPr>
            <p:nvPr/>
          </p:nvCxnSpPr>
          <p:spPr>
            <a:xfrm>
              <a:off x="2780487" y="3921444"/>
              <a:ext cx="1455611" cy="1141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0" name="直接连接符 189">
              <a:extLst>
                <a:ext uri="{FF2B5EF4-FFF2-40B4-BE49-F238E27FC236}">
                  <a16:creationId xmlns:a16="http://schemas.microsoft.com/office/drawing/2014/main" id="{62ABA17D-5A73-4BDE-BB87-DD9F0A019EF6}"/>
                </a:ext>
              </a:extLst>
            </p:cNvPr>
            <p:cNvCxnSpPr>
              <a:cxnSpLocks/>
              <a:stCxn id="184" idx="1"/>
              <a:endCxn id="183" idx="4"/>
            </p:cNvCxnSpPr>
            <p:nvPr/>
          </p:nvCxnSpPr>
          <p:spPr>
            <a:xfrm flipH="1" flipV="1">
              <a:off x="1747157" y="3163078"/>
              <a:ext cx="937760" cy="722078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3" name="直接连接符 192">
              <a:extLst>
                <a:ext uri="{FF2B5EF4-FFF2-40B4-BE49-F238E27FC236}">
                  <a16:creationId xmlns:a16="http://schemas.microsoft.com/office/drawing/2014/main" id="{3A854118-8799-4982-9570-D776F2764804}"/>
                </a:ext>
              </a:extLst>
            </p:cNvPr>
            <p:cNvCxnSpPr>
              <a:cxnSpLocks/>
              <a:stCxn id="184" idx="0"/>
              <a:endCxn id="207" idx="4"/>
            </p:cNvCxnSpPr>
            <p:nvPr/>
          </p:nvCxnSpPr>
          <p:spPr>
            <a:xfrm flipH="1" flipV="1">
              <a:off x="2712872" y="3229427"/>
              <a:ext cx="11632" cy="640698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7" name="直接连接符 196">
              <a:extLst>
                <a:ext uri="{FF2B5EF4-FFF2-40B4-BE49-F238E27FC236}">
                  <a16:creationId xmlns:a16="http://schemas.microsoft.com/office/drawing/2014/main" id="{67738D7B-24ED-4C55-9A87-EDF5B43D6F4B}"/>
                </a:ext>
              </a:extLst>
            </p:cNvPr>
            <p:cNvCxnSpPr>
              <a:cxnSpLocks/>
              <a:stCxn id="184" idx="6"/>
              <a:endCxn id="183" idx="5"/>
            </p:cNvCxnSpPr>
            <p:nvPr/>
          </p:nvCxnSpPr>
          <p:spPr>
            <a:xfrm flipV="1">
              <a:off x="2780487" y="3163078"/>
              <a:ext cx="1070723" cy="75836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9" name="直接连接符 198">
              <a:extLst>
                <a:ext uri="{FF2B5EF4-FFF2-40B4-BE49-F238E27FC236}">
                  <a16:creationId xmlns:a16="http://schemas.microsoft.com/office/drawing/2014/main" id="{652F1C4A-B603-450E-B113-991FEB07A0FB}"/>
                </a:ext>
              </a:extLst>
            </p:cNvPr>
            <p:cNvCxnSpPr>
              <a:cxnSpLocks/>
              <a:stCxn id="184" idx="5"/>
              <a:endCxn id="183" idx="1"/>
            </p:cNvCxnSpPr>
            <p:nvPr/>
          </p:nvCxnSpPr>
          <p:spPr>
            <a:xfrm>
              <a:off x="2764090" y="3957731"/>
              <a:ext cx="1087120" cy="744898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1" name="直接连接符 200">
              <a:extLst>
                <a:ext uri="{FF2B5EF4-FFF2-40B4-BE49-F238E27FC236}">
                  <a16:creationId xmlns:a16="http://schemas.microsoft.com/office/drawing/2014/main" id="{00B66E2B-A6A5-4DAF-A996-FF57BE95BF0D}"/>
                </a:ext>
              </a:extLst>
            </p:cNvPr>
            <p:cNvCxnSpPr>
              <a:stCxn id="184" idx="4"/>
              <a:endCxn id="183" idx="2"/>
            </p:cNvCxnSpPr>
            <p:nvPr/>
          </p:nvCxnSpPr>
          <p:spPr>
            <a:xfrm flipH="1">
              <a:off x="1747157" y="3972762"/>
              <a:ext cx="977347" cy="72986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3" name="直接连接符 202">
              <a:extLst>
                <a:ext uri="{FF2B5EF4-FFF2-40B4-BE49-F238E27FC236}">
                  <a16:creationId xmlns:a16="http://schemas.microsoft.com/office/drawing/2014/main" id="{5EE18DA2-CCF2-4DCF-B86E-1E3F33B41F72}"/>
                </a:ext>
              </a:extLst>
            </p:cNvPr>
            <p:cNvCxnSpPr>
              <a:cxnSpLocks/>
              <a:stCxn id="184" idx="4"/>
              <a:endCxn id="209" idx="0"/>
            </p:cNvCxnSpPr>
            <p:nvPr/>
          </p:nvCxnSpPr>
          <p:spPr>
            <a:xfrm>
              <a:off x="2724504" y="3972762"/>
              <a:ext cx="16397" cy="64413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207" name="椭圆 206">
              <a:extLst>
                <a:ext uri="{FF2B5EF4-FFF2-40B4-BE49-F238E27FC236}">
                  <a16:creationId xmlns:a16="http://schemas.microsoft.com/office/drawing/2014/main" id="{BDA39A30-6A8D-456D-AAAB-D22BA8056750}"/>
                </a:ext>
              </a:extLst>
            </p:cNvPr>
            <p:cNvSpPr/>
            <p:nvPr/>
          </p:nvSpPr>
          <p:spPr>
            <a:xfrm>
              <a:off x="2656888" y="3126790"/>
              <a:ext cx="111967" cy="102637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 w="25400">
              <a:solidFill>
                <a:schemeClr val="tx1">
                  <a:lumMod val="60000"/>
                  <a:lumOff val="40000"/>
                </a:schemeClr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09" name="椭圆 208">
              <a:extLst>
                <a:ext uri="{FF2B5EF4-FFF2-40B4-BE49-F238E27FC236}">
                  <a16:creationId xmlns:a16="http://schemas.microsoft.com/office/drawing/2014/main" id="{23AB3F82-E9F8-40F7-97BA-4EB0B8E236A3}"/>
                </a:ext>
              </a:extLst>
            </p:cNvPr>
            <p:cNvSpPr/>
            <p:nvPr/>
          </p:nvSpPr>
          <p:spPr>
            <a:xfrm>
              <a:off x="2684917" y="4616892"/>
              <a:ext cx="111967" cy="102637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 w="25400">
              <a:solidFill>
                <a:schemeClr val="tx1">
                  <a:lumMod val="60000"/>
                  <a:lumOff val="40000"/>
                </a:schemeClr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箭头: 右 168">
            <a:extLst>
              <a:ext uri="{FF2B5EF4-FFF2-40B4-BE49-F238E27FC236}">
                <a16:creationId xmlns:a16="http://schemas.microsoft.com/office/drawing/2014/main" id="{D1FB95C1-F611-4D47-80A8-D2DBD4E31D2A}"/>
              </a:ext>
            </a:extLst>
          </p:cNvPr>
          <p:cNvSpPr/>
          <p:nvPr/>
        </p:nvSpPr>
        <p:spPr>
          <a:xfrm>
            <a:off x="5032279" y="2979233"/>
            <a:ext cx="802434" cy="298539"/>
          </a:xfrm>
          <a:prstGeom prst="rightArrow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>
            <a:extLst>
              <a:ext uri="{FF2B5EF4-FFF2-40B4-BE49-F238E27FC236}">
                <a16:creationId xmlns:a16="http://schemas.microsoft.com/office/drawing/2014/main" id="{384CF809-199B-4C60-96BD-8EF305CA7ABA}"/>
              </a:ext>
            </a:extLst>
          </p:cNvPr>
          <p:cNvSpPr txBox="1"/>
          <p:nvPr/>
        </p:nvSpPr>
        <p:spPr>
          <a:xfrm>
            <a:off x="2371482" y="4647790"/>
            <a:ext cx="6064898" cy="120032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如图中所示：</a:t>
            </a:r>
            <a:endParaRPr lang="en-US" altLang="zh-CN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折叠红色边会使蓝色顶点的价数减</a:t>
            </a:r>
            <a:r>
              <a:rPr lang="en-US" altLang="zh-CN" dirty="0"/>
              <a:t>1</a:t>
            </a:r>
            <a:r>
              <a:rPr lang="zh-CN" altLang="en-US" dirty="0"/>
              <a:t>，新顶点即红色顶点的价数为两绿色端点价数之和减</a:t>
            </a:r>
            <a:r>
              <a:rPr lang="en-US" altLang="zh-CN" dirty="0"/>
              <a:t>4</a:t>
            </a:r>
            <a:r>
              <a:rPr lang="zh-CN" altLang="en-US" dirty="0"/>
              <a:t>，为了保持</a:t>
            </a:r>
            <a:r>
              <a:rPr lang="en-US" altLang="zh-CN" dirty="0"/>
              <a:t>5-6-7</a:t>
            </a:r>
            <a:r>
              <a:rPr lang="zh-CN" altLang="en-US" dirty="0"/>
              <a:t>模型特性，要求折叠边所对顶点的价大于</a:t>
            </a:r>
            <a:r>
              <a:rPr lang="en-US" altLang="zh-CN" dirty="0"/>
              <a:t>5</a:t>
            </a:r>
            <a:r>
              <a:rPr lang="zh-CN" altLang="en-US" dirty="0"/>
              <a:t>，两个端点价之和小于</a:t>
            </a:r>
            <a:r>
              <a:rPr lang="en-US" altLang="zh-CN" dirty="0"/>
              <a:t>12</a:t>
            </a:r>
            <a:r>
              <a:rPr lang="zh-CN" altLang="en-US" dirty="0"/>
              <a:t>。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2915711523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>
                <a:latin typeface="+mn-ea"/>
                <a:cs typeface="CMU Classical Serif" panose="02000603000000000000" pitchFamily="2" charset="0"/>
                <a:sym typeface="+mn-ea"/>
              </a:rPr>
              <a:t>边切换</a:t>
            </a:r>
            <a:endParaRPr lang="zh-CN" altLang="en-US" dirty="0">
              <a:latin typeface="+mn-ea"/>
              <a:cs typeface="CMU Classical Serif" panose="02000603000000000000" pitchFamily="2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9.6 </a:t>
            </a:r>
            <a:r>
              <a:rPr lang="zh-CN" altLang="en-US" dirty="0">
                <a:sym typeface="+mn-ea"/>
              </a:rPr>
              <a:t>简化网格</a:t>
            </a:r>
            <a:endParaRPr lang="zh-CN" altLang="en-US" dirty="0"/>
          </a:p>
        </p:txBody>
      </p:sp>
      <p:grpSp>
        <p:nvGrpSpPr>
          <p:cNvPr id="155" name="组合 154">
            <a:extLst>
              <a:ext uri="{FF2B5EF4-FFF2-40B4-BE49-F238E27FC236}">
                <a16:creationId xmlns:a16="http://schemas.microsoft.com/office/drawing/2014/main" id="{527F944B-59E1-4331-B388-380C701C2211}"/>
              </a:ext>
            </a:extLst>
          </p:cNvPr>
          <p:cNvGrpSpPr/>
          <p:nvPr/>
        </p:nvGrpSpPr>
        <p:grpSpPr>
          <a:xfrm>
            <a:off x="1362267" y="2324159"/>
            <a:ext cx="2873829" cy="1631819"/>
            <a:chOff x="1362269" y="3126790"/>
            <a:chExt cx="2873829" cy="1631819"/>
          </a:xfrm>
        </p:grpSpPr>
        <p:sp>
          <p:nvSpPr>
            <p:cNvPr id="89" name="六边形 88">
              <a:extLst>
                <a:ext uri="{FF2B5EF4-FFF2-40B4-BE49-F238E27FC236}">
                  <a16:creationId xmlns:a16="http://schemas.microsoft.com/office/drawing/2014/main" id="{5DE7B386-B171-4928-9877-8089E2E52318}"/>
                </a:ext>
              </a:extLst>
            </p:cNvPr>
            <p:cNvSpPr/>
            <p:nvPr/>
          </p:nvSpPr>
          <p:spPr>
            <a:xfrm>
              <a:off x="1362269" y="3163078"/>
              <a:ext cx="2873829" cy="1539551"/>
            </a:xfrm>
            <a:prstGeom prst="hexagon">
              <a:avLst/>
            </a:prstGeom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90" name="椭圆 89">
              <a:extLst>
                <a:ext uri="{FF2B5EF4-FFF2-40B4-BE49-F238E27FC236}">
                  <a16:creationId xmlns:a16="http://schemas.microsoft.com/office/drawing/2014/main" id="{87E65552-6E97-4760-8AB8-4B870B6250E7}"/>
                </a:ext>
              </a:extLst>
            </p:cNvPr>
            <p:cNvSpPr/>
            <p:nvPr/>
          </p:nvSpPr>
          <p:spPr>
            <a:xfrm>
              <a:off x="2174031" y="3881534"/>
              <a:ext cx="111967" cy="102637"/>
            </a:xfrm>
            <a:prstGeom prst="ellipse">
              <a:avLst/>
            </a:prstGeom>
            <a:solidFill>
              <a:srgbClr val="92D050"/>
            </a:solidFill>
            <a:ln w="25400">
              <a:solidFill>
                <a:srgbClr val="92D050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C1900472-A1F7-455B-A9AF-82B856593297}"/>
                </a:ext>
              </a:extLst>
            </p:cNvPr>
            <p:cNvCxnSpPr>
              <a:cxnSpLocks/>
              <a:stCxn id="89" idx="3"/>
              <a:endCxn id="90" idx="2"/>
            </p:cNvCxnSpPr>
            <p:nvPr/>
          </p:nvCxnSpPr>
          <p:spPr>
            <a:xfrm flipV="1">
              <a:off x="1362269" y="3932853"/>
              <a:ext cx="811762" cy="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57" name="椭圆 156">
              <a:extLst>
                <a:ext uri="{FF2B5EF4-FFF2-40B4-BE49-F238E27FC236}">
                  <a16:creationId xmlns:a16="http://schemas.microsoft.com/office/drawing/2014/main" id="{FA85538F-DC99-419A-9F2E-22EA6AEFD769}"/>
                </a:ext>
              </a:extLst>
            </p:cNvPr>
            <p:cNvSpPr/>
            <p:nvPr/>
          </p:nvSpPr>
          <p:spPr>
            <a:xfrm>
              <a:off x="3149080" y="3881533"/>
              <a:ext cx="111967" cy="102637"/>
            </a:xfrm>
            <a:prstGeom prst="ellipse">
              <a:avLst/>
            </a:prstGeom>
            <a:solidFill>
              <a:srgbClr val="92D050"/>
            </a:solidFill>
            <a:ln w="25400">
              <a:solidFill>
                <a:srgbClr val="92D050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97" name="直接连接符 96">
              <a:extLst>
                <a:ext uri="{FF2B5EF4-FFF2-40B4-BE49-F238E27FC236}">
                  <a16:creationId xmlns:a16="http://schemas.microsoft.com/office/drawing/2014/main" id="{4C8DA54E-4232-40F4-9B78-04FA53BAC7C0}"/>
                </a:ext>
              </a:extLst>
            </p:cNvPr>
            <p:cNvCxnSpPr>
              <a:stCxn id="90" idx="6"/>
              <a:endCxn id="157" idx="2"/>
            </p:cNvCxnSpPr>
            <p:nvPr/>
          </p:nvCxnSpPr>
          <p:spPr>
            <a:xfrm flipV="1">
              <a:off x="2285998" y="3932852"/>
              <a:ext cx="863082" cy="1"/>
            </a:xfrm>
            <a:prstGeom prst="line">
              <a:avLst/>
            </a:prstGeom>
            <a:noFill/>
            <a:ln w="25400" cap="flat">
              <a:solidFill>
                <a:srgbClr val="FF0000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0" name="直接连接符 99">
              <a:extLst>
                <a:ext uri="{FF2B5EF4-FFF2-40B4-BE49-F238E27FC236}">
                  <a16:creationId xmlns:a16="http://schemas.microsoft.com/office/drawing/2014/main" id="{8AB9A19E-6C17-4030-A48F-2A0BFD615D28}"/>
                </a:ext>
              </a:extLst>
            </p:cNvPr>
            <p:cNvCxnSpPr>
              <a:stCxn id="157" idx="6"/>
              <a:endCxn id="89" idx="0"/>
            </p:cNvCxnSpPr>
            <p:nvPr/>
          </p:nvCxnSpPr>
          <p:spPr>
            <a:xfrm>
              <a:off x="3261047" y="3932852"/>
              <a:ext cx="975051" cy="2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3" name="直接连接符 102">
              <a:extLst>
                <a:ext uri="{FF2B5EF4-FFF2-40B4-BE49-F238E27FC236}">
                  <a16:creationId xmlns:a16="http://schemas.microsoft.com/office/drawing/2014/main" id="{5ECE9880-B395-44A3-BCE0-B6DF0783BCAF}"/>
                </a:ext>
              </a:extLst>
            </p:cNvPr>
            <p:cNvCxnSpPr>
              <a:stCxn id="90" idx="0"/>
              <a:endCxn id="89" idx="4"/>
            </p:cNvCxnSpPr>
            <p:nvPr/>
          </p:nvCxnSpPr>
          <p:spPr>
            <a:xfrm flipH="1" flipV="1">
              <a:off x="1747157" y="3163078"/>
              <a:ext cx="482858" cy="71845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5" name="直接连接符 104">
              <a:extLst>
                <a:ext uri="{FF2B5EF4-FFF2-40B4-BE49-F238E27FC236}">
                  <a16:creationId xmlns:a16="http://schemas.microsoft.com/office/drawing/2014/main" id="{FD4EB149-0CB0-4ACB-B22D-DEEA6FDD7D9B}"/>
                </a:ext>
              </a:extLst>
            </p:cNvPr>
            <p:cNvCxnSpPr>
              <a:stCxn id="90" idx="7"/>
            </p:cNvCxnSpPr>
            <p:nvPr/>
          </p:nvCxnSpPr>
          <p:spPr>
            <a:xfrm flipV="1">
              <a:off x="2269601" y="3163078"/>
              <a:ext cx="447938" cy="73348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16" name="直接连接符 115">
              <a:extLst>
                <a:ext uri="{FF2B5EF4-FFF2-40B4-BE49-F238E27FC236}">
                  <a16:creationId xmlns:a16="http://schemas.microsoft.com/office/drawing/2014/main" id="{105C6DA9-C333-4C89-808C-E2B60C459A34}"/>
                </a:ext>
              </a:extLst>
            </p:cNvPr>
            <p:cNvCxnSpPr>
              <a:stCxn id="157" idx="1"/>
            </p:cNvCxnSpPr>
            <p:nvPr/>
          </p:nvCxnSpPr>
          <p:spPr>
            <a:xfrm flipH="1" flipV="1">
              <a:off x="2717539" y="3163078"/>
              <a:ext cx="447938" cy="73348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18" name="直接连接符 117">
              <a:extLst>
                <a:ext uri="{FF2B5EF4-FFF2-40B4-BE49-F238E27FC236}">
                  <a16:creationId xmlns:a16="http://schemas.microsoft.com/office/drawing/2014/main" id="{8BEBAF9D-EFCC-4397-B9EE-E806D77D8B9E}"/>
                </a:ext>
              </a:extLst>
            </p:cNvPr>
            <p:cNvCxnSpPr>
              <a:stCxn id="157" idx="7"/>
              <a:endCxn id="89" idx="5"/>
            </p:cNvCxnSpPr>
            <p:nvPr/>
          </p:nvCxnSpPr>
          <p:spPr>
            <a:xfrm flipV="1">
              <a:off x="3244650" y="3163078"/>
              <a:ext cx="606560" cy="73348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37" name="直接连接符 136">
              <a:extLst>
                <a:ext uri="{FF2B5EF4-FFF2-40B4-BE49-F238E27FC236}">
                  <a16:creationId xmlns:a16="http://schemas.microsoft.com/office/drawing/2014/main" id="{AFB5C4EE-86E2-4684-A9D9-ECA54A5E4EDA}"/>
                </a:ext>
              </a:extLst>
            </p:cNvPr>
            <p:cNvCxnSpPr>
              <a:stCxn id="157" idx="5"/>
              <a:endCxn id="89" idx="1"/>
            </p:cNvCxnSpPr>
            <p:nvPr/>
          </p:nvCxnSpPr>
          <p:spPr>
            <a:xfrm>
              <a:off x="3244650" y="3969139"/>
              <a:ext cx="606560" cy="73349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47" name="直接连接符 146">
              <a:extLst>
                <a:ext uri="{FF2B5EF4-FFF2-40B4-BE49-F238E27FC236}">
                  <a16:creationId xmlns:a16="http://schemas.microsoft.com/office/drawing/2014/main" id="{8EBB222B-DE14-4234-BF7E-4B2EBA1CF163}"/>
                </a:ext>
              </a:extLst>
            </p:cNvPr>
            <p:cNvCxnSpPr>
              <a:stCxn id="90" idx="4"/>
              <a:endCxn id="89" idx="2"/>
            </p:cNvCxnSpPr>
            <p:nvPr/>
          </p:nvCxnSpPr>
          <p:spPr>
            <a:xfrm flipH="1">
              <a:off x="1747157" y="3984171"/>
              <a:ext cx="482858" cy="718458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2" name="直接连接符 151">
              <a:extLst>
                <a:ext uri="{FF2B5EF4-FFF2-40B4-BE49-F238E27FC236}">
                  <a16:creationId xmlns:a16="http://schemas.microsoft.com/office/drawing/2014/main" id="{B42F57DC-FB36-4EE6-AF16-E5259449359A}"/>
                </a:ext>
              </a:extLst>
            </p:cNvPr>
            <p:cNvCxnSpPr>
              <a:stCxn id="90" idx="4"/>
            </p:cNvCxnSpPr>
            <p:nvPr/>
          </p:nvCxnSpPr>
          <p:spPr>
            <a:xfrm>
              <a:off x="2230015" y="3984171"/>
              <a:ext cx="461866" cy="71845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54" name="直接连接符 153">
              <a:extLst>
                <a:ext uri="{FF2B5EF4-FFF2-40B4-BE49-F238E27FC236}">
                  <a16:creationId xmlns:a16="http://schemas.microsoft.com/office/drawing/2014/main" id="{CB3B7C94-C3DB-4661-9FD6-72397250FA5B}"/>
                </a:ext>
              </a:extLst>
            </p:cNvPr>
            <p:cNvCxnSpPr>
              <a:stCxn id="157" idx="4"/>
            </p:cNvCxnSpPr>
            <p:nvPr/>
          </p:nvCxnSpPr>
          <p:spPr>
            <a:xfrm flipH="1">
              <a:off x="2712872" y="3984170"/>
              <a:ext cx="492192" cy="71845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79" name="椭圆 178">
              <a:extLst>
                <a:ext uri="{FF2B5EF4-FFF2-40B4-BE49-F238E27FC236}">
                  <a16:creationId xmlns:a16="http://schemas.microsoft.com/office/drawing/2014/main" id="{B1FE8BC5-72D8-4953-B76C-0A90EA592E69}"/>
                </a:ext>
              </a:extLst>
            </p:cNvPr>
            <p:cNvSpPr/>
            <p:nvPr/>
          </p:nvSpPr>
          <p:spPr>
            <a:xfrm>
              <a:off x="2656888" y="3126790"/>
              <a:ext cx="111967" cy="102637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 w="25400">
              <a:solidFill>
                <a:schemeClr val="tx1">
                  <a:lumMod val="60000"/>
                  <a:lumOff val="40000"/>
                </a:schemeClr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>
              <a:extLst>
                <a:ext uri="{FF2B5EF4-FFF2-40B4-BE49-F238E27FC236}">
                  <a16:creationId xmlns:a16="http://schemas.microsoft.com/office/drawing/2014/main" id="{31290EF0-EE0D-4AFA-A081-0DC4D52E8099}"/>
                </a:ext>
              </a:extLst>
            </p:cNvPr>
            <p:cNvSpPr/>
            <p:nvPr/>
          </p:nvSpPr>
          <p:spPr>
            <a:xfrm>
              <a:off x="2646393" y="4655972"/>
              <a:ext cx="111967" cy="102637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 w="25400">
              <a:solidFill>
                <a:schemeClr val="tx1">
                  <a:lumMod val="60000"/>
                  <a:lumOff val="40000"/>
                </a:schemeClr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</p:grpSp>
      <p:sp>
        <p:nvSpPr>
          <p:cNvPr id="169" name="箭头: 右 168">
            <a:extLst>
              <a:ext uri="{FF2B5EF4-FFF2-40B4-BE49-F238E27FC236}">
                <a16:creationId xmlns:a16="http://schemas.microsoft.com/office/drawing/2014/main" id="{D1FB95C1-F611-4D47-80A8-D2DBD4E31D2A}"/>
              </a:ext>
            </a:extLst>
          </p:cNvPr>
          <p:cNvSpPr/>
          <p:nvPr/>
        </p:nvSpPr>
        <p:spPr>
          <a:xfrm>
            <a:off x="5032279" y="2979233"/>
            <a:ext cx="802434" cy="298539"/>
          </a:xfrm>
          <a:prstGeom prst="rightArrow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171" name="文本框 170">
            <a:extLst>
              <a:ext uri="{FF2B5EF4-FFF2-40B4-BE49-F238E27FC236}">
                <a16:creationId xmlns:a16="http://schemas.microsoft.com/office/drawing/2014/main" id="{384CF809-199B-4C60-96BD-8EF305CA7ABA}"/>
              </a:ext>
            </a:extLst>
          </p:cNvPr>
          <p:cNvSpPr txBox="1"/>
          <p:nvPr/>
        </p:nvSpPr>
        <p:spPr>
          <a:xfrm>
            <a:off x="2371482" y="4647790"/>
            <a:ext cx="6474748" cy="1477325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如图中所示：</a:t>
            </a:r>
            <a:endParaRPr lang="en-US" altLang="zh-CN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切换红色边会使蓝色顶点的价数加</a:t>
            </a:r>
            <a:r>
              <a:rPr lang="en-US" altLang="zh-CN" dirty="0"/>
              <a:t>1</a:t>
            </a:r>
            <a:r>
              <a:rPr lang="zh-CN" altLang="en-US" dirty="0"/>
              <a:t>，绿色端点价数减</a:t>
            </a:r>
            <a:r>
              <a:rPr lang="en-US" altLang="zh-CN" dirty="0"/>
              <a:t>1</a:t>
            </a:r>
            <a:r>
              <a:rPr lang="zh-CN" altLang="en-US" dirty="0"/>
              <a:t>，为了保持</a:t>
            </a:r>
            <a:r>
              <a:rPr lang="en-US" altLang="zh-CN" dirty="0"/>
              <a:t>5-6-7</a:t>
            </a:r>
            <a:r>
              <a:rPr lang="zh-CN" altLang="en-US" dirty="0"/>
              <a:t>模型特性，要求折叠边所对顶点的价小于</a:t>
            </a:r>
            <a:r>
              <a:rPr lang="en-US" altLang="zh-CN" dirty="0"/>
              <a:t>7</a:t>
            </a:r>
            <a:r>
              <a:rPr lang="zh-CN" altLang="en-US" dirty="0"/>
              <a:t>，两个端点价数大于</a:t>
            </a:r>
            <a:r>
              <a:rPr lang="en-US" altLang="zh-CN" dirty="0"/>
              <a:t>5</a:t>
            </a:r>
            <a:r>
              <a:rPr lang="zh-CN" altLang="en-US" dirty="0"/>
              <a:t>。为了保持表面形状尽量不改变，要求两邻面夹角尽量大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grpSp>
        <p:nvGrpSpPr>
          <p:cNvPr id="36" name="组合 35">
            <a:extLst>
              <a:ext uri="{FF2B5EF4-FFF2-40B4-BE49-F238E27FC236}">
                <a16:creationId xmlns:a16="http://schemas.microsoft.com/office/drawing/2014/main" id="{E82AE287-227B-4F8D-80EB-9CF802F15010}"/>
              </a:ext>
            </a:extLst>
          </p:cNvPr>
          <p:cNvGrpSpPr/>
          <p:nvPr/>
        </p:nvGrpSpPr>
        <p:grpSpPr>
          <a:xfrm>
            <a:off x="6357289" y="2324159"/>
            <a:ext cx="2873829" cy="1631819"/>
            <a:chOff x="1362269" y="3126790"/>
            <a:chExt cx="2873829" cy="1631819"/>
          </a:xfrm>
        </p:grpSpPr>
        <p:sp>
          <p:nvSpPr>
            <p:cNvPr id="37" name="六边形 36">
              <a:extLst>
                <a:ext uri="{FF2B5EF4-FFF2-40B4-BE49-F238E27FC236}">
                  <a16:creationId xmlns:a16="http://schemas.microsoft.com/office/drawing/2014/main" id="{0242F29B-5806-43E2-85D8-8C08933ED464}"/>
                </a:ext>
              </a:extLst>
            </p:cNvPr>
            <p:cNvSpPr/>
            <p:nvPr/>
          </p:nvSpPr>
          <p:spPr>
            <a:xfrm>
              <a:off x="1362269" y="3163078"/>
              <a:ext cx="2873829" cy="1539551"/>
            </a:xfrm>
            <a:prstGeom prst="hexagon">
              <a:avLst/>
            </a:prstGeom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04A3E3B2-74E7-4963-9F2C-21349CD158B2}"/>
                </a:ext>
              </a:extLst>
            </p:cNvPr>
            <p:cNvSpPr/>
            <p:nvPr/>
          </p:nvSpPr>
          <p:spPr>
            <a:xfrm>
              <a:off x="2174031" y="3881534"/>
              <a:ext cx="111967" cy="102637"/>
            </a:xfrm>
            <a:prstGeom prst="ellipse">
              <a:avLst/>
            </a:prstGeom>
            <a:solidFill>
              <a:srgbClr val="92D050"/>
            </a:solidFill>
            <a:ln w="25400">
              <a:solidFill>
                <a:srgbClr val="92D050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9" name="直接连接符 38">
              <a:extLst>
                <a:ext uri="{FF2B5EF4-FFF2-40B4-BE49-F238E27FC236}">
                  <a16:creationId xmlns:a16="http://schemas.microsoft.com/office/drawing/2014/main" id="{A857AE21-7268-4856-AD9D-6F15910A643C}"/>
                </a:ext>
              </a:extLst>
            </p:cNvPr>
            <p:cNvCxnSpPr>
              <a:cxnSpLocks/>
              <a:stCxn id="37" idx="3"/>
              <a:endCxn id="38" idx="2"/>
            </p:cNvCxnSpPr>
            <p:nvPr/>
          </p:nvCxnSpPr>
          <p:spPr>
            <a:xfrm flipV="1">
              <a:off x="1362269" y="3932853"/>
              <a:ext cx="811762" cy="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40" name="椭圆 39">
              <a:extLst>
                <a:ext uri="{FF2B5EF4-FFF2-40B4-BE49-F238E27FC236}">
                  <a16:creationId xmlns:a16="http://schemas.microsoft.com/office/drawing/2014/main" id="{780C0477-7332-4DE4-B5CA-C758D7F10E9C}"/>
                </a:ext>
              </a:extLst>
            </p:cNvPr>
            <p:cNvSpPr/>
            <p:nvPr/>
          </p:nvSpPr>
          <p:spPr>
            <a:xfrm>
              <a:off x="3149080" y="3881533"/>
              <a:ext cx="111967" cy="102637"/>
            </a:xfrm>
            <a:prstGeom prst="ellipse">
              <a:avLst/>
            </a:prstGeom>
            <a:solidFill>
              <a:srgbClr val="92D050"/>
            </a:solidFill>
            <a:ln w="25400">
              <a:solidFill>
                <a:srgbClr val="92D050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936CB572-ACC3-45B5-B178-7BA271D43A34}"/>
                </a:ext>
              </a:extLst>
            </p:cNvPr>
            <p:cNvCxnSpPr>
              <a:cxnSpLocks/>
              <a:stCxn id="51" idx="4"/>
              <a:endCxn id="52" idx="0"/>
            </p:cNvCxnSpPr>
            <p:nvPr/>
          </p:nvCxnSpPr>
          <p:spPr>
            <a:xfrm flipH="1">
              <a:off x="2702377" y="3229427"/>
              <a:ext cx="10495" cy="1426545"/>
            </a:xfrm>
            <a:prstGeom prst="line">
              <a:avLst/>
            </a:prstGeom>
            <a:noFill/>
            <a:ln w="25400" cap="flat">
              <a:solidFill>
                <a:srgbClr val="FF0000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2" name="直接连接符 41">
              <a:extLst>
                <a:ext uri="{FF2B5EF4-FFF2-40B4-BE49-F238E27FC236}">
                  <a16:creationId xmlns:a16="http://schemas.microsoft.com/office/drawing/2014/main" id="{6B514D4E-A22F-46A5-8829-0CB507FBDF40}"/>
                </a:ext>
              </a:extLst>
            </p:cNvPr>
            <p:cNvCxnSpPr>
              <a:stCxn id="40" idx="6"/>
              <a:endCxn id="37" idx="0"/>
            </p:cNvCxnSpPr>
            <p:nvPr/>
          </p:nvCxnSpPr>
          <p:spPr>
            <a:xfrm>
              <a:off x="3261047" y="3932852"/>
              <a:ext cx="975051" cy="2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3" name="直接连接符 42">
              <a:extLst>
                <a:ext uri="{FF2B5EF4-FFF2-40B4-BE49-F238E27FC236}">
                  <a16:creationId xmlns:a16="http://schemas.microsoft.com/office/drawing/2014/main" id="{CB065EF9-9143-42DA-A4FB-2E047670A3B3}"/>
                </a:ext>
              </a:extLst>
            </p:cNvPr>
            <p:cNvCxnSpPr>
              <a:stCxn id="38" idx="0"/>
              <a:endCxn id="37" idx="4"/>
            </p:cNvCxnSpPr>
            <p:nvPr/>
          </p:nvCxnSpPr>
          <p:spPr>
            <a:xfrm flipH="1" flipV="1">
              <a:off x="1747157" y="3163078"/>
              <a:ext cx="482858" cy="71845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2EB017F8-741C-48E7-9CC8-38DACD926B6F}"/>
                </a:ext>
              </a:extLst>
            </p:cNvPr>
            <p:cNvCxnSpPr>
              <a:stCxn id="38" idx="7"/>
            </p:cNvCxnSpPr>
            <p:nvPr/>
          </p:nvCxnSpPr>
          <p:spPr>
            <a:xfrm flipV="1">
              <a:off x="2269601" y="3163078"/>
              <a:ext cx="447938" cy="73348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5" name="直接连接符 44">
              <a:extLst>
                <a:ext uri="{FF2B5EF4-FFF2-40B4-BE49-F238E27FC236}">
                  <a16:creationId xmlns:a16="http://schemas.microsoft.com/office/drawing/2014/main" id="{C9B42A11-07C6-4513-AE51-21EA023DA8EE}"/>
                </a:ext>
              </a:extLst>
            </p:cNvPr>
            <p:cNvCxnSpPr>
              <a:stCxn id="40" idx="1"/>
            </p:cNvCxnSpPr>
            <p:nvPr/>
          </p:nvCxnSpPr>
          <p:spPr>
            <a:xfrm flipH="1" flipV="1">
              <a:off x="2717539" y="3163078"/>
              <a:ext cx="447938" cy="73348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7D05CC64-28AF-4D24-89AE-72F6F453429A}"/>
                </a:ext>
              </a:extLst>
            </p:cNvPr>
            <p:cNvCxnSpPr>
              <a:stCxn id="40" idx="7"/>
              <a:endCxn id="37" idx="5"/>
            </p:cNvCxnSpPr>
            <p:nvPr/>
          </p:nvCxnSpPr>
          <p:spPr>
            <a:xfrm flipV="1">
              <a:off x="3244650" y="3163078"/>
              <a:ext cx="606560" cy="73348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7" name="直接连接符 46">
              <a:extLst>
                <a:ext uri="{FF2B5EF4-FFF2-40B4-BE49-F238E27FC236}">
                  <a16:creationId xmlns:a16="http://schemas.microsoft.com/office/drawing/2014/main" id="{030F556C-4758-4600-B073-B4BD3C8CBA65}"/>
                </a:ext>
              </a:extLst>
            </p:cNvPr>
            <p:cNvCxnSpPr>
              <a:stCxn id="40" idx="5"/>
              <a:endCxn id="37" idx="1"/>
            </p:cNvCxnSpPr>
            <p:nvPr/>
          </p:nvCxnSpPr>
          <p:spPr>
            <a:xfrm>
              <a:off x="3244650" y="3969139"/>
              <a:ext cx="606560" cy="73349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D925838F-B28E-4F6B-8C1F-CF66B2023FDE}"/>
                </a:ext>
              </a:extLst>
            </p:cNvPr>
            <p:cNvCxnSpPr>
              <a:stCxn id="38" idx="4"/>
              <a:endCxn id="37" idx="2"/>
            </p:cNvCxnSpPr>
            <p:nvPr/>
          </p:nvCxnSpPr>
          <p:spPr>
            <a:xfrm flipH="1">
              <a:off x="1747157" y="3984171"/>
              <a:ext cx="482858" cy="718458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9" name="直接连接符 48">
              <a:extLst>
                <a:ext uri="{FF2B5EF4-FFF2-40B4-BE49-F238E27FC236}">
                  <a16:creationId xmlns:a16="http://schemas.microsoft.com/office/drawing/2014/main" id="{BAFA4CF9-B1D5-493D-9BFE-3003E255F37B}"/>
                </a:ext>
              </a:extLst>
            </p:cNvPr>
            <p:cNvCxnSpPr>
              <a:stCxn id="38" idx="4"/>
            </p:cNvCxnSpPr>
            <p:nvPr/>
          </p:nvCxnSpPr>
          <p:spPr>
            <a:xfrm>
              <a:off x="2230015" y="3984171"/>
              <a:ext cx="461866" cy="71845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50" name="直接连接符 49">
              <a:extLst>
                <a:ext uri="{FF2B5EF4-FFF2-40B4-BE49-F238E27FC236}">
                  <a16:creationId xmlns:a16="http://schemas.microsoft.com/office/drawing/2014/main" id="{17F71138-341B-480C-88DB-A8977F2EF184}"/>
                </a:ext>
              </a:extLst>
            </p:cNvPr>
            <p:cNvCxnSpPr>
              <a:stCxn id="40" idx="4"/>
            </p:cNvCxnSpPr>
            <p:nvPr/>
          </p:nvCxnSpPr>
          <p:spPr>
            <a:xfrm flipH="1">
              <a:off x="2712872" y="3984170"/>
              <a:ext cx="492192" cy="71845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51" name="椭圆 50">
              <a:extLst>
                <a:ext uri="{FF2B5EF4-FFF2-40B4-BE49-F238E27FC236}">
                  <a16:creationId xmlns:a16="http://schemas.microsoft.com/office/drawing/2014/main" id="{85ADF5C1-B14F-44B4-8DF9-9E20C32B415B}"/>
                </a:ext>
              </a:extLst>
            </p:cNvPr>
            <p:cNvSpPr/>
            <p:nvPr/>
          </p:nvSpPr>
          <p:spPr>
            <a:xfrm>
              <a:off x="2656888" y="3126790"/>
              <a:ext cx="111967" cy="102637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 w="25400">
              <a:solidFill>
                <a:schemeClr val="tx1">
                  <a:lumMod val="60000"/>
                  <a:lumOff val="40000"/>
                </a:schemeClr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52" name="椭圆 51">
              <a:extLst>
                <a:ext uri="{FF2B5EF4-FFF2-40B4-BE49-F238E27FC236}">
                  <a16:creationId xmlns:a16="http://schemas.microsoft.com/office/drawing/2014/main" id="{B62B8346-3A14-41F3-B10B-6E4B9FA4DDEE}"/>
                </a:ext>
              </a:extLst>
            </p:cNvPr>
            <p:cNvSpPr/>
            <p:nvPr/>
          </p:nvSpPr>
          <p:spPr>
            <a:xfrm>
              <a:off x="2646393" y="4655972"/>
              <a:ext cx="111967" cy="102637"/>
            </a:xfrm>
            <a:prstGeom prst="ellipse">
              <a:avLst/>
            </a:prstGeom>
            <a:solidFill>
              <a:schemeClr val="tx1">
                <a:lumMod val="60000"/>
                <a:lumOff val="40000"/>
              </a:schemeClr>
            </a:solidFill>
            <a:ln w="25400">
              <a:solidFill>
                <a:schemeClr val="tx1">
                  <a:lumMod val="60000"/>
                  <a:lumOff val="40000"/>
                </a:schemeClr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847074267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>
                <a:latin typeface="+mn-ea"/>
                <a:cs typeface="CMU Classical Serif" panose="02000603000000000000" pitchFamily="2" charset="0"/>
                <a:sym typeface="+mn-ea"/>
              </a:rPr>
              <a:t>边切换</a:t>
            </a:r>
            <a:endParaRPr lang="zh-CN" altLang="en-US" dirty="0">
              <a:latin typeface="+mn-ea"/>
              <a:cs typeface="CMU Classical Serif" panose="02000603000000000000" pitchFamily="2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9.6 </a:t>
            </a:r>
            <a:r>
              <a:rPr lang="zh-CN" altLang="en-US" dirty="0">
                <a:sym typeface="+mn-ea"/>
              </a:rPr>
              <a:t>简化网格</a:t>
            </a:r>
            <a:endParaRPr lang="zh-CN" altLang="en-US" dirty="0"/>
          </a:p>
        </p:txBody>
      </p:sp>
      <p:sp>
        <p:nvSpPr>
          <p:cNvPr id="171" name="文本框 170">
            <a:extLst>
              <a:ext uri="{FF2B5EF4-FFF2-40B4-BE49-F238E27FC236}">
                <a16:creationId xmlns:a16="http://schemas.microsoft.com/office/drawing/2014/main" id="{384CF809-199B-4C60-96BD-8EF305CA7ABA}"/>
              </a:ext>
            </a:extLst>
          </p:cNvPr>
          <p:cNvSpPr txBox="1"/>
          <p:nvPr/>
        </p:nvSpPr>
        <p:spPr>
          <a:xfrm>
            <a:off x="2499748" y="5601801"/>
            <a:ext cx="6644252" cy="1200327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如图中所示：</a:t>
            </a:r>
            <a:endParaRPr lang="en-US" altLang="zh-CN" dirty="0"/>
          </a:p>
          <a:p>
            <a:r>
              <a:rPr lang="zh-CN" altLang="en-US" dirty="0"/>
              <a:t>为了保持表面形状尽量不改变，要求两邻面夹角∠</a:t>
            </a:r>
            <a:r>
              <a:rPr lang="en-US" altLang="zh-CN" dirty="0"/>
              <a:t>a</a:t>
            </a:r>
            <a:r>
              <a:rPr lang="zh-CN" altLang="en-US" dirty="0"/>
              <a:t>尽量大，即∠</a:t>
            </a:r>
            <a:r>
              <a:rPr lang="en-US" altLang="zh-CN" dirty="0"/>
              <a:t>b</a:t>
            </a:r>
            <a:r>
              <a:rPr lang="zh-CN" altLang="en-US" dirty="0"/>
              <a:t>要求尽量小。通过求出</a:t>
            </a:r>
            <a:r>
              <a:rPr lang="en-US" altLang="zh-CN" dirty="0"/>
              <a:t>f1</a:t>
            </a:r>
            <a:r>
              <a:rPr lang="zh-CN" altLang="en-US" dirty="0"/>
              <a:t>与</a:t>
            </a:r>
            <a:r>
              <a:rPr lang="en-US" altLang="zh-CN" dirty="0"/>
              <a:t>f2</a:t>
            </a:r>
            <a:r>
              <a:rPr lang="zh-CN" altLang="en-US" dirty="0"/>
              <a:t>两个面的法向量，即图中红色箭头所示</a:t>
            </a:r>
            <a:r>
              <a:rPr lang="en-US" altLang="zh-CN" dirty="0"/>
              <a:t>,</a:t>
            </a:r>
            <a:r>
              <a:rPr lang="zh-CN" altLang="en-US" dirty="0"/>
              <a:t>即可求出∠</a:t>
            </a:r>
            <a:r>
              <a:rPr lang="en-US" altLang="zh-CN" dirty="0"/>
              <a:t>b</a:t>
            </a:r>
            <a:r>
              <a:rPr lang="zh-CN" altLang="en-US" dirty="0"/>
              <a:t>余弦值，这里取</a:t>
            </a:r>
            <a:r>
              <a:rPr lang="en-US" altLang="zh-CN" dirty="0"/>
              <a:t>cos(b)&gt;0.95</a:t>
            </a:r>
            <a:r>
              <a:rPr lang="zh-CN" altLang="en-US" dirty="0"/>
              <a:t>。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cxnSp>
        <p:nvCxnSpPr>
          <p:cNvPr id="5" name="直接连接符 4">
            <a:extLst>
              <a:ext uri="{FF2B5EF4-FFF2-40B4-BE49-F238E27FC236}">
                <a16:creationId xmlns:a16="http://schemas.microsoft.com/office/drawing/2014/main" id="{8DB89126-0ADA-4E4C-ABC9-7E0F985BCCF2}"/>
              </a:ext>
            </a:extLst>
          </p:cNvPr>
          <p:cNvCxnSpPr>
            <a:cxnSpLocks/>
          </p:cNvCxnSpPr>
          <p:nvPr/>
        </p:nvCxnSpPr>
        <p:spPr>
          <a:xfrm>
            <a:off x="4601496" y="4847303"/>
            <a:ext cx="776748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7" name="直接连接符 6">
            <a:extLst>
              <a:ext uri="{FF2B5EF4-FFF2-40B4-BE49-F238E27FC236}">
                <a16:creationId xmlns:a16="http://schemas.microsoft.com/office/drawing/2014/main" id="{3CB7E93D-88E3-4E9B-BEFB-FD9C8D37C819}"/>
              </a:ext>
            </a:extLst>
          </p:cNvPr>
          <p:cNvCxnSpPr>
            <a:cxnSpLocks/>
          </p:cNvCxnSpPr>
          <p:nvPr/>
        </p:nvCxnSpPr>
        <p:spPr>
          <a:xfrm>
            <a:off x="3923071" y="4188542"/>
            <a:ext cx="678425" cy="658761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4" name="直接连接符 13">
            <a:extLst>
              <a:ext uri="{FF2B5EF4-FFF2-40B4-BE49-F238E27FC236}">
                <a16:creationId xmlns:a16="http://schemas.microsoft.com/office/drawing/2014/main" id="{1C27BF3F-6587-47DB-9A00-00D1467AD34C}"/>
              </a:ext>
            </a:extLst>
          </p:cNvPr>
          <p:cNvCxnSpPr/>
          <p:nvPr/>
        </p:nvCxnSpPr>
        <p:spPr>
          <a:xfrm>
            <a:off x="2802194" y="3519948"/>
            <a:ext cx="0" cy="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3" name="文本框 22">
            <a:extLst>
              <a:ext uri="{FF2B5EF4-FFF2-40B4-BE49-F238E27FC236}">
                <a16:creationId xmlns:a16="http://schemas.microsoft.com/office/drawing/2014/main" id="{4DB4598E-A702-413A-B180-A7DD392636B9}"/>
              </a:ext>
            </a:extLst>
          </p:cNvPr>
          <p:cNvSpPr txBox="1"/>
          <p:nvPr/>
        </p:nvSpPr>
        <p:spPr>
          <a:xfrm>
            <a:off x="3923071" y="4640826"/>
            <a:ext cx="462116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/>
              <a:t>f1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60" name="文本框 59">
            <a:extLst>
              <a:ext uri="{FF2B5EF4-FFF2-40B4-BE49-F238E27FC236}">
                <a16:creationId xmlns:a16="http://schemas.microsoft.com/office/drawing/2014/main" id="{5F6418F4-0579-4F95-8694-01144F550CAC}"/>
              </a:ext>
            </a:extLst>
          </p:cNvPr>
          <p:cNvSpPr txBox="1"/>
          <p:nvPr/>
        </p:nvSpPr>
        <p:spPr>
          <a:xfrm>
            <a:off x="4989870" y="4951822"/>
            <a:ext cx="462116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dirty="0"/>
              <a:t>f2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cxnSp>
        <p:nvCxnSpPr>
          <p:cNvPr id="25" name="直接箭头连接符 24">
            <a:extLst>
              <a:ext uri="{FF2B5EF4-FFF2-40B4-BE49-F238E27FC236}">
                <a16:creationId xmlns:a16="http://schemas.microsoft.com/office/drawing/2014/main" id="{71D89E4D-C03B-4005-93A1-0F70301237F0}"/>
              </a:ext>
            </a:extLst>
          </p:cNvPr>
          <p:cNvCxnSpPr/>
          <p:nvPr/>
        </p:nvCxnSpPr>
        <p:spPr>
          <a:xfrm flipV="1">
            <a:off x="5378244" y="1869440"/>
            <a:ext cx="0" cy="2977863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7" name="直接箭头连接符 26">
            <a:extLst>
              <a:ext uri="{FF2B5EF4-FFF2-40B4-BE49-F238E27FC236}">
                <a16:creationId xmlns:a16="http://schemas.microsoft.com/office/drawing/2014/main" id="{C2ABA32E-092A-48A9-A88A-3F94D67A4299}"/>
              </a:ext>
            </a:extLst>
          </p:cNvPr>
          <p:cNvCxnSpPr/>
          <p:nvPr/>
        </p:nvCxnSpPr>
        <p:spPr>
          <a:xfrm flipV="1">
            <a:off x="3923071" y="2034227"/>
            <a:ext cx="2172929" cy="2163097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8" name="弧形 27">
            <a:extLst>
              <a:ext uri="{FF2B5EF4-FFF2-40B4-BE49-F238E27FC236}">
                <a16:creationId xmlns:a16="http://schemas.microsoft.com/office/drawing/2014/main" id="{8C6271FB-7F57-4BB9-AB9A-A218F90A9FA6}"/>
              </a:ext>
            </a:extLst>
          </p:cNvPr>
          <p:cNvSpPr/>
          <p:nvPr/>
        </p:nvSpPr>
        <p:spPr>
          <a:xfrm>
            <a:off x="4336025" y="4601497"/>
            <a:ext cx="530939" cy="374937"/>
          </a:xfrm>
          <a:prstGeom prst="arc">
            <a:avLst>
              <a:gd name="adj1" fmla="val 12762454"/>
              <a:gd name="adj2" fmla="val 647071"/>
            </a:avLst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29" name="弧形 28">
            <a:extLst>
              <a:ext uri="{FF2B5EF4-FFF2-40B4-BE49-F238E27FC236}">
                <a16:creationId xmlns:a16="http://schemas.microsoft.com/office/drawing/2014/main" id="{2E46BA4D-BE65-44EF-8F92-BD7F1CE7B56E}"/>
              </a:ext>
            </a:extLst>
          </p:cNvPr>
          <p:cNvSpPr/>
          <p:nvPr/>
        </p:nvSpPr>
        <p:spPr>
          <a:xfrm>
            <a:off x="5196347" y="2451442"/>
            <a:ext cx="363794" cy="196645"/>
          </a:xfrm>
          <a:prstGeom prst="arc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91439" tIns="45719" rIns="91439" bIns="45719" numCol="1" spcCol="38100" rtlCol="0" anchor="t">
            <a:noAutofit/>
          </a:bodyPr>
          <a:lstStyle/>
          <a:p>
            <a:pPr marL="0" marR="0" indent="0" algn="l" defTabSz="914400" rtl="0" fontAlgn="auto" latinLnBrk="1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>
              <a:ln>
                <a:noFill/>
              </a:ln>
              <a:solidFill>
                <a:srgbClr val="000000"/>
              </a:solidFill>
              <a:effectLst/>
              <a:uFillTx/>
            </a:endParaRPr>
          </a:p>
        </p:txBody>
      </p:sp>
      <p:sp>
        <p:nvSpPr>
          <p:cNvPr id="30" name="文本框 29">
            <a:extLst>
              <a:ext uri="{FF2B5EF4-FFF2-40B4-BE49-F238E27FC236}">
                <a16:creationId xmlns:a16="http://schemas.microsoft.com/office/drawing/2014/main" id="{E685048F-E377-4D51-95F7-819756932807}"/>
              </a:ext>
            </a:extLst>
          </p:cNvPr>
          <p:cNvSpPr txBox="1"/>
          <p:nvPr/>
        </p:nvSpPr>
        <p:spPr>
          <a:xfrm>
            <a:off x="4601494" y="4247017"/>
            <a:ext cx="388375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∠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a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31" name="文本框 30">
            <a:extLst>
              <a:ext uri="{FF2B5EF4-FFF2-40B4-BE49-F238E27FC236}">
                <a16:creationId xmlns:a16="http://schemas.microsoft.com/office/drawing/2014/main" id="{68E1B562-73A3-4154-9A8E-0D7C38EFAB5C}"/>
              </a:ext>
            </a:extLst>
          </p:cNvPr>
          <p:cNvSpPr txBox="1"/>
          <p:nvPr/>
        </p:nvSpPr>
        <p:spPr>
          <a:xfrm>
            <a:off x="5439696" y="1987622"/>
            <a:ext cx="594852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∠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b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sp>
        <p:nvSpPr>
          <p:cNvPr id="32" name="文本框 31">
            <a:extLst>
              <a:ext uri="{FF2B5EF4-FFF2-40B4-BE49-F238E27FC236}">
                <a16:creationId xmlns:a16="http://schemas.microsoft.com/office/drawing/2014/main" id="{16F8820D-1E35-41E8-A68E-3B073BFD6864}"/>
              </a:ext>
            </a:extLst>
          </p:cNvPr>
          <p:cNvSpPr txBox="1"/>
          <p:nvPr/>
        </p:nvSpPr>
        <p:spPr>
          <a:xfrm>
            <a:off x="3643104" y="1891978"/>
            <a:ext cx="1808882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向量</a:t>
            </a:r>
            <a:r>
              <a:rPr lang="en-US" altLang="zh-CN" dirty="0"/>
              <a:t>m(x1,y1,z1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）</a:t>
            </a:r>
          </a:p>
        </p:txBody>
      </p:sp>
      <p:sp>
        <p:nvSpPr>
          <p:cNvPr id="70" name="文本框 69">
            <a:extLst>
              <a:ext uri="{FF2B5EF4-FFF2-40B4-BE49-F238E27FC236}">
                <a16:creationId xmlns:a16="http://schemas.microsoft.com/office/drawing/2014/main" id="{F3615BB2-5507-421B-A884-1DE7A72DAAB4}"/>
              </a:ext>
            </a:extLst>
          </p:cNvPr>
          <p:cNvSpPr txBox="1"/>
          <p:nvPr/>
        </p:nvSpPr>
        <p:spPr>
          <a:xfrm>
            <a:off x="5909316" y="2290469"/>
            <a:ext cx="1808882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向量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n</a:t>
            </a:r>
            <a:r>
              <a:rPr lang="en-US" altLang="zh-CN" dirty="0"/>
              <a:t>(x2,y2,z2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）</a:t>
            </a:r>
          </a:p>
        </p:txBody>
      </p:sp>
      <p:sp>
        <p:nvSpPr>
          <p:cNvPr id="34" name="文本框 33">
            <a:extLst>
              <a:ext uri="{FF2B5EF4-FFF2-40B4-BE49-F238E27FC236}">
                <a16:creationId xmlns:a16="http://schemas.microsoft.com/office/drawing/2014/main" id="{F5D9F6A0-55E2-47BE-82CA-6324509C1403}"/>
              </a:ext>
            </a:extLst>
          </p:cNvPr>
          <p:cNvSpPr txBox="1"/>
          <p:nvPr/>
        </p:nvSpPr>
        <p:spPr>
          <a:xfrm>
            <a:off x="7016619" y="3358371"/>
            <a:ext cx="3526973" cy="646329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lang="en-US" altLang="zh-CN" dirty="0"/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1FD92DBE-6A17-4A19-9061-A7A2A9183A65}"/>
                  </a:ext>
                </a:extLst>
              </p:cNvPr>
              <p:cNvSpPr txBox="1"/>
              <p:nvPr/>
            </p:nvSpPr>
            <p:spPr>
              <a:xfrm>
                <a:off x="5909317" y="3233657"/>
                <a:ext cx="5781940" cy="733276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centerGroup"/>
                    </m:oMathParaPr>
                    <m:oMath xmlns:m="http://schemas.openxmlformats.org/officeDocument/2006/math">
                      <m:r>
                        <m:rPr>
                          <m:sty m:val="p"/>
                        </m:rPr>
                        <a:rPr kumimoji="0" lang="en-US" altLang="zh-CN" sz="1800" b="0" i="0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  <a:sym typeface="Arial" panose="020B0604020202020204"/>
                        </a:rPr>
                        <m:t>cos</m:t>
                      </m:r>
                      <m:r>
                        <a:rPr kumimoji="0" lang="en-US" altLang="zh-CN" sz="18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  <a:sym typeface="Arial" panose="020B0604020202020204"/>
                        </a:rPr>
                        <m:t>⁡(</m:t>
                      </m:r>
                      <m:r>
                        <a:rPr kumimoji="0" lang="en-US" altLang="zh-CN" sz="18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  <a:sym typeface="Arial" panose="020B0604020202020204"/>
                        </a:rPr>
                        <m:t>𝑏</m:t>
                      </m:r>
                      <m:r>
                        <a:rPr kumimoji="0" lang="en-US" altLang="zh-CN" sz="1800" b="0" i="1" u="none" strike="noStrike" cap="none" spc="0" normalizeH="0" baseline="0" smtClean="0">
                          <a:ln>
                            <a:noFill/>
                          </a:ln>
                          <a:solidFill>
                            <a:srgbClr val="000000"/>
                          </a:solidFill>
                          <a:effectLst/>
                          <a:uFillTx/>
                          <a:latin typeface="Cambria Math" panose="02040503050406030204" pitchFamily="18" charset="0"/>
                          <a:ea typeface="+mn-ea"/>
                          <a:cs typeface="+mn-cs"/>
                          <a:sym typeface="Arial" panose="020B0604020202020204"/>
                        </a:rPr>
                        <m:t>)=</m:t>
                      </m:r>
                      <m:f>
                        <m:fPr>
                          <m:ctrlPr>
                            <a:rPr kumimoji="0" lang="en-US" altLang="zh-CN" sz="1800" b="0" i="1" u="none" strike="noStrike" cap="none" spc="0" normalizeH="0" baseline="0" smtClean="0">
                              <a:ln>
                                <a:noFill/>
                              </a:ln>
                              <a:solidFill>
                                <a:srgbClr val="000000"/>
                              </a:solidFill>
                              <a:effectLst/>
                              <a:uFillTx/>
                              <a:latin typeface="Cambria Math" panose="02040503050406030204" pitchFamily="18" charset="0"/>
                              <a:ea typeface="+mn-ea"/>
                              <a:cs typeface="+mn-cs"/>
                              <a:sym typeface="Arial" panose="020B0604020202020204"/>
                            </a:rPr>
                          </m:ctrlPr>
                        </m:fPr>
                        <m:num>
                          <m:r>
                            <m:rPr>
                              <m:nor/>
                            </m:rPr>
                            <a:rPr lang="en-US" altLang="zh-CN" dirty="0"/>
                            <m:t>x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1∗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x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2+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y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1∗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y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2+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z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1∗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z</m:t>
                          </m:r>
                          <m:r>
                            <m:rPr>
                              <m:nor/>
                            </m:rPr>
                            <a:rPr lang="en-US" altLang="zh-CN" dirty="0"/>
                            <m:t>2</m:t>
                          </m:r>
                        </m:num>
                        <m:den>
                          <m:rad>
                            <m:radPr>
                              <m:degHide m:val="on"/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b="0" i="1" smtClean="0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sSup>
                                <m:sSupPr>
                                  <m:ctrlP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1</m:t>
                                  </m:r>
                                </m:e>
                                <m:sup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  <m:r>
                            <a:rPr lang="en-US" altLang="zh-CN" b="0" i="1" smtClean="0">
                              <a:latin typeface="Cambria Math" panose="02040503050406030204" pitchFamily="18" charset="0"/>
                            </a:rPr>
                            <m:t>∗</m:t>
                          </m:r>
                          <m:rad>
                            <m:radPr>
                              <m:degHide m:val="on"/>
                              <m:ctrlPr>
                                <a:rPr lang="en-US" altLang="zh-CN" i="1">
                                  <a:latin typeface="Cambria Math" panose="02040503050406030204" pitchFamily="18" charset="0"/>
                                </a:rPr>
                              </m:ctrlPr>
                            </m:radPr>
                            <m:deg/>
                            <m:e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𝑥</m:t>
                              </m:r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𝑦</m:t>
                              </m:r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+</m:t>
                              </m:r>
                              <m:r>
                                <a:rPr lang="en-US" altLang="zh-CN" i="1">
                                  <a:latin typeface="Cambria Math" panose="02040503050406030204" pitchFamily="18" charset="0"/>
                                </a:rPr>
                                <m:t>𝑧</m:t>
                              </m:r>
                              <m:sSup>
                                <m:sSupPr>
                                  <m:ctrlP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</m:ctrlPr>
                                </m:sSupPr>
                                <m:e>
                                  <m:r>
                                    <a:rPr lang="en-US" altLang="zh-CN" b="0" i="1" smtClean="0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e>
                                <m:sup>
                                  <m:r>
                                    <a:rPr lang="en-US" altLang="zh-CN" i="1">
                                      <a:latin typeface="Cambria Math" panose="02040503050406030204" pitchFamily="18" charset="0"/>
                                    </a:rPr>
                                    <m:t>2</m:t>
                                  </m:r>
                                </m:sup>
                              </m:sSup>
                            </m:e>
                          </m:rad>
                        </m:den>
                      </m:f>
                    </m:oMath>
                  </m:oMathPara>
                </a14:m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endParaRPr>
              </a:p>
            </p:txBody>
          </p:sp>
        </mc:Choice>
        <mc:Fallback xmlns="">
          <p:sp>
            <p:nvSpPr>
              <p:cNvPr id="54" name="文本框 53">
                <a:extLst>
                  <a:ext uri="{FF2B5EF4-FFF2-40B4-BE49-F238E27FC236}">
                    <a16:creationId xmlns:a16="http://schemas.microsoft.com/office/drawing/2014/main" id="{1FD92DBE-6A17-4A19-9061-A7A2A9183A65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909317" y="3233657"/>
                <a:ext cx="5781940" cy="733276"/>
              </a:xfrm>
              <a:prstGeom prst="rect">
                <a:avLst/>
              </a:prstGeom>
              <a:blipFill>
                <a:blip r:embed="rId2"/>
                <a:stretch>
                  <a:fillRect/>
                </a:stretch>
              </a:blipFill>
              <a:ln w="12700" cap="flat">
                <a:noFill/>
                <a:miter lim="400000"/>
              </a:ln>
            </p:spPr>
            <p:txBody>
              <a:bodyPr/>
              <a:lstStyle/>
              <a:p>
                <a:r>
                  <a:rPr lang="zh-CN" altLang="en-US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710396579"/>
      </p:ext>
    </p:extLst>
  </p:cSld>
  <p:clrMapOvr>
    <a:masterClrMapping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/>
        <p:txBody>
          <a:bodyPr>
            <a:normAutofit/>
          </a:bodyPr>
          <a:lstStyle/>
          <a:p>
            <a:pPr algn="ctr">
              <a:lnSpc>
                <a:spcPct val="200000"/>
              </a:lnSpc>
              <a:buFont typeface="Wingdings" panose="05000000000000000000" pitchFamily="2" charset="2"/>
            </a:pPr>
            <a:endParaRPr lang="zh-CN" altLang="en-US" sz="3200">
              <a:latin typeface="+mn-ea"/>
              <a:cs typeface="CMU Classical Serif" panose="02000603000000000000" pitchFamily="2" charset="0"/>
            </a:endParaRPr>
          </a:p>
          <a:p>
            <a:pPr algn="ctr">
              <a:lnSpc>
                <a:spcPct val="200000"/>
              </a:lnSpc>
              <a:buFont typeface="Wingdings" panose="05000000000000000000" pitchFamily="2" charset="2"/>
            </a:pPr>
            <a:r>
              <a:rPr lang="zh-CN" altLang="en-US" sz="5400" b="1">
                <a:latin typeface="+mn-ea"/>
                <a:cs typeface="CMU Classical Serif" panose="02000603000000000000" pitchFamily="2" charset="0"/>
              </a:rPr>
              <a:t>谢谢！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quarter" idx="14"/>
          </p:nvPr>
        </p:nvSpPr>
        <p:spPr/>
        <p:txBody>
          <a:bodyPr>
            <a:normAutofit lnSpcReduction="10000"/>
          </a:bodyPr>
          <a:lstStyle/>
          <a:p>
            <a:endParaRPr lang="zh-CN" altLang="en-US"/>
          </a:p>
        </p:txBody>
      </p:sp>
    </p:spTree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2377971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三维模型顶点的价指的是三维模型顶点邻居的个数，即对一个顶点进行一层邻域顶点遍历所得到的邻域顶点个数，如下图所示，图中红色顶点的价即为</a:t>
            </a: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3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。</a:t>
            </a:r>
            <a:endParaRPr lang="en-US" altLang="zh-CN" dirty="0">
              <a:latin typeface="+mn-ea"/>
              <a:cs typeface="CMU Classical Serif" panose="02000603000000000000" pitchFamily="2" charset="0"/>
            </a:endParaRP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5-6-7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模型指的是只有价为</a:t>
            </a: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5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，</a:t>
            </a: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6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，</a:t>
            </a: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7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的顶点的三维模型。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lang="zh-CN" altLang="en-US" dirty="0">
              <a:latin typeface="+mn-ea"/>
              <a:cs typeface="CMU Classical Serif" panose="02000603000000000000" pitchFamily="2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/>
              <a:t>9.1 </a:t>
            </a:r>
            <a:r>
              <a:rPr lang="zh-CN" altLang="en-US" dirty="0"/>
              <a:t>顶点的价</a:t>
            </a:r>
          </a:p>
        </p:txBody>
      </p:sp>
      <p:grpSp>
        <p:nvGrpSpPr>
          <p:cNvPr id="53" name="组合 52">
            <a:extLst>
              <a:ext uri="{FF2B5EF4-FFF2-40B4-BE49-F238E27FC236}">
                <a16:creationId xmlns:a16="http://schemas.microsoft.com/office/drawing/2014/main" id="{21DB9856-05B1-46E5-B992-5FE7FB0BDF18}"/>
              </a:ext>
            </a:extLst>
          </p:cNvPr>
          <p:cNvGrpSpPr/>
          <p:nvPr/>
        </p:nvGrpSpPr>
        <p:grpSpPr>
          <a:xfrm>
            <a:off x="4506686" y="3982659"/>
            <a:ext cx="2609369" cy="2365310"/>
            <a:chOff x="4655976" y="3429000"/>
            <a:chExt cx="2609369" cy="2365310"/>
          </a:xfrm>
        </p:grpSpPr>
        <p:sp>
          <p:nvSpPr>
            <p:cNvPr id="4" name="椭圆 3">
              <a:extLst>
                <a:ext uri="{FF2B5EF4-FFF2-40B4-BE49-F238E27FC236}">
                  <a16:creationId xmlns:a16="http://schemas.microsoft.com/office/drawing/2014/main" id="{6508A798-2005-48CC-AB15-2464BC80F581}"/>
                </a:ext>
              </a:extLst>
            </p:cNvPr>
            <p:cNvSpPr/>
            <p:nvPr/>
          </p:nvSpPr>
          <p:spPr>
            <a:xfrm>
              <a:off x="5500259" y="4529915"/>
              <a:ext cx="149290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6" name="直接连接符 5">
              <a:extLst>
                <a:ext uri="{FF2B5EF4-FFF2-40B4-BE49-F238E27FC236}">
                  <a16:creationId xmlns:a16="http://schemas.microsoft.com/office/drawing/2014/main" id="{5353EB80-CC9E-4499-B7FA-4DF2CA3C2500}"/>
                </a:ext>
              </a:extLst>
            </p:cNvPr>
            <p:cNvCxnSpPr>
              <a:cxnSpLocks/>
              <a:stCxn id="4" idx="6"/>
              <a:endCxn id="11" idx="2"/>
            </p:cNvCxnSpPr>
            <p:nvPr/>
          </p:nvCxnSpPr>
          <p:spPr>
            <a:xfrm flipV="1">
              <a:off x="5649549" y="4585996"/>
              <a:ext cx="1488369" cy="23229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1" name="椭圆 10">
              <a:extLst>
                <a:ext uri="{FF2B5EF4-FFF2-40B4-BE49-F238E27FC236}">
                  <a16:creationId xmlns:a16="http://schemas.microsoft.com/office/drawing/2014/main" id="{AD669ED0-6BB7-4765-A437-9102DA8FF990}"/>
                </a:ext>
              </a:extLst>
            </p:cNvPr>
            <p:cNvSpPr/>
            <p:nvPr/>
          </p:nvSpPr>
          <p:spPr>
            <a:xfrm>
              <a:off x="7137918" y="4506686"/>
              <a:ext cx="127427" cy="158620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37" name="直接连接符 36">
              <a:extLst>
                <a:ext uri="{FF2B5EF4-FFF2-40B4-BE49-F238E27FC236}">
                  <a16:creationId xmlns:a16="http://schemas.microsoft.com/office/drawing/2014/main" id="{025AC761-5AD7-431B-8891-92781A899F55}"/>
                </a:ext>
              </a:extLst>
            </p:cNvPr>
            <p:cNvCxnSpPr>
              <a:stCxn id="4" idx="0"/>
            </p:cNvCxnSpPr>
            <p:nvPr/>
          </p:nvCxnSpPr>
          <p:spPr>
            <a:xfrm flipH="1" flipV="1">
              <a:off x="5500259" y="3508310"/>
              <a:ext cx="74645" cy="1021605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38" name="椭圆 37">
              <a:extLst>
                <a:ext uri="{FF2B5EF4-FFF2-40B4-BE49-F238E27FC236}">
                  <a16:creationId xmlns:a16="http://schemas.microsoft.com/office/drawing/2014/main" id="{0C0D6C72-499E-419F-A1D1-739FF114C25E}"/>
                </a:ext>
              </a:extLst>
            </p:cNvPr>
            <p:cNvSpPr/>
            <p:nvPr/>
          </p:nvSpPr>
          <p:spPr>
            <a:xfrm>
              <a:off x="5402424" y="3429000"/>
              <a:ext cx="149290" cy="158620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9" name="椭圆 38">
              <a:extLst>
                <a:ext uri="{FF2B5EF4-FFF2-40B4-BE49-F238E27FC236}">
                  <a16:creationId xmlns:a16="http://schemas.microsoft.com/office/drawing/2014/main" id="{2DA893C6-5EB0-449E-9292-3B675C221236}"/>
                </a:ext>
              </a:extLst>
            </p:cNvPr>
            <p:cNvSpPr/>
            <p:nvPr/>
          </p:nvSpPr>
          <p:spPr>
            <a:xfrm>
              <a:off x="4655976" y="5635690"/>
              <a:ext cx="149289" cy="158620"/>
            </a:xfrm>
            <a:prstGeom prst="ellipse">
              <a:avLst/>
            </a:prstGeom>
            <a:solidFill>
              <a:schemeClr val="tx1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41" name="直接连接符 40">
              <a:extLst>
                <a:ext uri="{FF2B5EF4-FFF2-40B4-BE49-F238E27FC236}">
                  <a16:creationId xmlns:a16="http://schemas.microsoft.com/office/drawing/2014/main" id="{1B2A8E94-DB7E-4260-A9AE-2BC3A2240913}"/>
                </a:ext>
              </a:extLst>
            </p:cNvPr>
            <p:cNvCxnSpPr>
              <a:cxnSpLocks/>
              <a:stCxn id="4" idx="2"/>
              <a:endCxn id="39" idx="7"/>
            </p:cNvCxnSpPr>
            <p:nvPr/>
          </p:nvCxnSpPr>
          <p:spPr>
            <a:xfrm flipH="1">
              <a:off x="4783402" y="4609225"/>
              <a:ext cx="716857" cy="1049694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4" name="直接连接符 43">
              <a:extLst>
                <a:ext uri="{FF2B5EF4-FFF2-40B4-BE49-F238E27FC236}">
                  <a16:creationId xmlns:a16="http://schemas.microsoft.com/office/drawing/2014/main" id="{8AE51EEF-66B6-4048-B0E0-32BB9610F5AB}"/>
                </a:ext>
              </a:extLst>
            </p:cNvPr>
            <p:cNvCxnSpPr>
              <a:cxnSpLocks/>
              <a:stCxn id="38" idx="2"/>
              <a:endCxn id="39" idx="0"/>
            </p:cNvCxnSpPr>
            <p:nvPr/>
          </p:nvCxnSpPr>
          <p:spPr>
            <a:xfrm flipH="1">
              <a:off x="4730621" y="3508310"/>
              <a:ext cx="671803" cy="212738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6" name="直接连接符 45">
              <a:extLst>
                <a:ext uri="{FF2B5EF4-FFF2-40B4-BE49-F238E27FC236}">
                  <a16:creationId xmlns:a16="http://schemas.microsoft.com/office/drawing/2014/main" id="{03BA13AA-92D8-4DE3-91C9-4008120ECA8C}"/>
                </a:ext>
              </a:extLst>
            </p:cNvPr>
            <p:cNvCxnSpPr>
              <a:stCxn id="38" idx="6"/>
              <a:endCxn id="11" idx="2"/>
            </p:cNvCxnSpPr>
            <p:nvPr/>
          </p:nvCxnSpPr>
          <p:spPr>
            <a:xfrm>
              <a:off x="5551714" y="3508310"/>
              <a:ext cx="1586204" cy="107768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48" name="直接连接符 47">
              <a:extLst>
                <a:ext uri="{FF2B5EF4-FFF2-40B4-BE49-F238E27FC236}">
                  <a16:creationId xmlns:a16="http://schemas.microsoft.com/office/drawing/2014/main" id="{92882109-2ACC-4D90-AAAA-496640AAFF4D}"/>
                </a:ext>
              </a:extLst>
            </p:cNvPr>
            <p:cNvCxnSpPr>
              <a:cxnSpLocks/>
              <a:stCxn id="39" idx="6"/>
              <a:endCxn id="11" idx="3"/>
            </p:cNvCxnSpPr>
            <p:nvPr/>
          </p:nvCxnSpPr>
          <p:spPr>
            <a:xfrm flipV="1">
              <a:off x="4805265" y="4642077"/>
              <a:ext cx="2351314" cy="107292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</p:spTree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3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价到</a:t>
            </a: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4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价的操作原理图示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/>
              <a:t>9.2 3</a:t>
            </a:r>
            <a:r>
              <a:rPr lang="zh-CN" altLang="en-US" dirty="0"/>
              <a:t>价到</a:t>
            </a:r>
            <a:r>
              <a:rPr lang="en-US" altLang="zh-CN" dirty="0"/>
              <a:t>4</a:t>
            </a:r>
            <a:r>
              <a:rPr lang="zh-CN" altLang="en-US" dirty="0"/>
              <a:t>价</a:t>
            </a:r>
          </a:p>
        </p:txBody>
      </p:sp>
      <p:sp>
        <p:nvSpPr>
          <p:cNvPr id="93" name="箭头: 右 92">
            <a:extLst>
              <a:ext uri="{FF2B5EF4-FFF2-40B4-BE49-F238E27FC236}">
                <a16:creationId xmlns:a16="http://schemas.microsoft.com/office/drawing/2014/main" id="{97CE2338-B522-46E0-B734-EF8305AF3224}"/>
              </a:ext>
            </a:extLst>
          </p:cNvPr>
          <p:cNvSpPr/>
          <p:nvPr/>
        </p:nvSpPr>
        <p:spPr>
          <a:xfrm>
            <a:off x="4468585" y="4618948"/>
            <a:ext cx="1182335" cy="305627"/>
          </a:xfrm>
          <a:prstGeom prst="rightArrow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922C48AD-A6FF-4340-B66D-62BF367F5351}"/>
              </a:ext>
            </a:extLst>
          </p:cNvPr>
          <p:cNvGrpSpPr/>
          <p:nvPr/>
        </p:nvGrpSpPr>
        <p:grpSpPr>
          <a:xfrm>
            <a:off x="251558" y="3217451"/>
            <a:ext cx="4281426" cy="3476521"/>
            <a:chOff x="251558" y="3217451"/>
            <a:chExt cx="4281426" cy="3476521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246CE719-BDF9-4F04-A9B6-AFE987C1C5EF}"/>
                </a:ext>
              </a:extLst>
            </p:cNvPr>
            <p:cNvGrpSpPr/>
            <p:nvPr/>
          </p:nvGrpSpPr>
          <p:grpSpPr>
            <a:xfrm>
              <a:off x="901867" y="3217451"/>
              <a:ext cx="3122828" cy="2946767"/>
              <a:chOff x="901867" y="3217451"/>
              <a:chExt cx="3122828" cy="2946767"/>
            </a:xfrm>
          </p:grpSpPr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680751FF-93E7-402B-983D-E4BC96084F65}"/>
                  </a:ext>
                </a:extLst>
              </p:cNvPr>
              <p:cNvGrpSpPr/>
              <p:nvPr/>
            </p:nvGrpSpPr>
            <p:grpSpPr>
              <a:xfrm>
                <a:off x="901867" y="3217451"/>
                <a:ext cx="3122828" cy="2029408"/>
                <a:chOff x="4130260" y="3372919"/>
                <a:chExt cx="3122828" cy="2029408"/>
              </a:xfrm>
            </p:grpSpPr>
            <p:sp>
              <p:nvSpPr>
                <p:cNvPr id="26" name="椭圆 25">
                  <a:extLst>
                    <a:ext uri="{FF2B5EF4-FFF2-40B4-BE49-F238E27FC236}">
                      <a16:creationId xmlns:a16="http://schemas.microsoft.com/office/drawing/2014/main" id="{6B20E688-810B-411A-A73B-50F5796F790E}"/>
                    </a:ext>
                  </a:extLst>
                </p:cNvPr>
                <p:cNvSpPr/>
                <p:nvPr/>
              </p:nvSpPr>
              <p:spPr>
                <a:xfrm>
                  <a:off x="5500259" y="4529915"/>
                  <a:ext cx="149290" cy="158620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8CCA7500-5B9F-4944-A2F0-6CBAB7D3B3C6}"/>
                    </a:ext>
                  </a:extLst>
                </p:cNvPr>
                <p:cNvCxnSpPr>
                  <a:cxnSpLocks/>
                  <a:stCxn id="26" idx="6"/>
                  <a:endCxn id="28" idx="2"/>
                </p:cNvCxnSpPr>
                <p:nvPr/>
              </p:nvCxnSpPr>
              <p:spPr>
                <a:xfrm>
                  <a:off x="5649549" y="4609225"/>
                  <a:ext cx="1454249" cy="636010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942ED819-8A97-443C-A1FE-CC8A183E5CDE}"/>
                    </a:ext>
                  </a:extLst>
                </p:cNvPr>
                <p:cNvSpPr/>
                <p:nvPr/>
              </p:nvSpPr>
              <p:spPr>
                <a:xfrm>
                  <a:off x="7103798" y="5167452"/>
                  <a:ext cx="149290" cy="155565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00887029-CDBF-47D0-B54F-60AF45A34E99}"/>
                    </a:ext>
                  </a:extLst>
                </p:cNvPr>
                <p:cNvCxnSpPr>
                  <a:cxnSpLocks/>
                  <a:stCxn id="26" idx="0"/>
                  <a:endCxn id="30" idx="4"/>
                </p:cNvCxnSpPr>
                <p:nvPr/>
              </p:nvCxnSpPr>
              <p:spPr>
                <a:xfrm flipV="1">
                  <a:off x="5574904" y="3531539"/>
                  <a:ext cx="4528" cy="998376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C041F9FF-83CF-4328-8F05-EB04FD049AFE}"/>
                    </a:ext>
                  </a:extLst>
                </p:cNvPr>
                <p:cNvSpPr/>
                <p:nvPr/>
              </p:nvSpPr>
              <p:spPr>
                <a:xfrm>
                  <a:off x="5504787" y="3372919"/>
                  <a:ext cx="149290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" name="椭圆 30">
                  <a:extLst>
                    <a:ext uri="{FF2B5EF4-FFF2-40B4-BE49-F238E27FC236}">
                      <a16:creationId xmlns:a16="http://schemas.microsoft.com/office/drawing/2014/main" id="{BD43C795-0ECB-4D76-B408-687DEBFA8534}"/>
                    </a:ext>
                  </a:extLst>
                </p:cNvPr>
                <p:cNvSpPr/>
                <p:nvPr/>
              </p:nvSpPr>
              <p:spPr>
                <a:xfrm>
                  <a:off x="4130260" y="5243707"/>
                  <a:ext cx="149289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8A66C5B2-CAF2-4E64-89E7-2886808E8470}"/>
                    </a:ext>
                  </a:extLst>
                </p:cNvPr>
                <p:cNvCxnSpPr>
                  <a:cxnSpLocks/>
                  <a:stCxn id="26" idx="2"/>
                  <a:endCxn id="31" idx="7"/>
                </p:cNvCxnSpPr>
                <p:nvPr/>
              </p:nvCxnSpPr>
              <p:spPr>
                <a:xfrm flipH="1">
                  <a:off x="4257686" y="4609225"/>
                  <a:ext cx="1242573" cy="657711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1165D1A2-5035-41E1-8EEA-247B5C63D7AC}"/>
                    </a:ext>
                  </a:extLst>
                </p:cNvPr>
                <p:cNvCxnSpPr>
                  <a:cxnSpLocks/>
                  <a:stCxn id="30" idx="2"/>
                  <a:endCxn id="31" idx="0"/>
                </p:cNvCxnSpPr>
                <p:nvPr/>
              </p:nvCxnSpPr>
              <p:spPr>
                <a:xfrm flipH="1">
                  <a:off x="4204905" y="3452229"/>
                  <a:ext cx="1299882" cy="1791478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55" name="直接连接符 54">
                  <a:extLst>
                    <a:ext uri="{FF2B5EF4-FFF2-40B4-BE49-F238E27FC236}">
                      <a16:creationId xmlns:a16="http://schemas.microsoft.com/office/drawing/2014/main" id="{811DE80C-D076-4E1E-9D06-F5750F77D5E4}"/>
                    </a:ext>
                  </a:extLst>
                </p:cNvPr>
                <p:cNvCxnSpPr>
                  <a:cxnSpLocks/>
                  <a:stCxn id="30" idx="6"/>
                  <a:endCxn id="28" idx="1"/>
                </p:cNvCxnSpPr>
                <p:nvPr/>
              </p:nvCxnSpPr>
              <p:spPr>
                <a:xfrm>
                  <a:off x="5654077" y="3452229"/>
                  <a:ext cx="1471584" cy="1738005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56" name="直接连接符 55">
                  <a:extLst>
                    <a:ext uri="{FF2B5EF4-FFF2-40B4-BE49-F238E27FC236}">
                      <a16:creationId xmlns:a16="http://schemas.microsoft.com/office/drawing/2014/main" id="{EF10C256-A973-4C33-84AB-460F8FB6D516}"/>
                    </a:ext>
                  </a:extLst>
                </p:cNvPr>
                <p:cNvCxnSpPr>
                  <a:cxnSpLocks/>
                  <a:stCxn id="31" idx="6"/>
                  <a:endCxn id="28" idx="3"/>
                </p:cNvCxnSpPr>
                <p:nvPr/>
              </p:nvCxnSpPr>
              <p:spPr>
                <a:xfrm flipV="1">
                  <a:off x="4279549" y="5300235"/>
                  <a:ext cx="2846112" cy="22782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84CF97E1-628B-4CB7-8343-BB0590932967}"/>
                  </a:ext>
                </a:extLst>
              </p:cNvPr>
              <p:cNvSpPr/>
              <p:nvPr/>
            </p:nvSpPr>
            <p:spPr>
              <a:xfrm>
                <a:off x="2271866" y="6005598"/>
                <a:ext cx="149290" cy="158620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29848C78-526F-4C19-9028-63FA7D3EB219}"/>
                  </a:ext>
                </a:extLst>
              </p:cNvPr>
              <p:cNvCxnSpPr>
                <a:stCxn id="31" idx="6"/>
                <a:endCxn id="19" idx="1"/>
              </p:cNvCxnSpPr>
              <p:nvPr/>
            </p:nvCxnSpPr>
            <p:spPr>
              <a:xfrm>
                <a:off x="1051156" y="5167549"/>
                <a:ext cx="1242573" cy="861278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155CCB1E-3C53-4B96-A338-78675B450C6F}"/>
                  </a:ext>
                </a:extLst>
              </p:cNvPr>
              <p:cNvCxnSpPr>
                <a:cxnSpLocks/>
                <a:stCxn id="28" idx="5"/>
                <a:endCxn id="19" idx="6"/>
              </p:cNvCxnSpPr>
              <p:nvPr/>
            </p:nvCxnSpPr>
            <p:spPr>
              <a:xfrm flipH="1">
                <a:off x="2421156" y="5144767"/>
                <a:ext cx="1581676" cy="940141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cxnSp>
          <p:nvCxnSpPr>
            <p:cNvPr id="97" name="直接箭头连接符 96">
              <a:extLst>
                <a:ext uri="{FF2B5EF4-FFF2-40B4-BE49-F238E27FC236}">
                  <a16:creationId xmlns:a16="http://schemas.microsoft.com/office/drawing/2014/main" id="{8E4CA6F1-4217-4A64-B0B1-5E21FC4C5EFF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1368398" y="4627984"/>
              <a:ext cx="903469" cy="460255"/>
            </a:xfrm>
            <a:prstGeom prst="straightConnector1">
              <a:avLst/>
            </a:prstGeom>
            <a:noFill/>
            <a:ln w="25400" cap="flat">
              <a:solidFill>
                <a:srgbClr val="00B050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0" name="直接箭头连接符 99">
              <a:extLst>
                <a:ext uri="{FF2B5EF4-FFF2-40B4-BE49-F238E27FC236}">
                  <a16:creationId xmlns:a16="http://schemas.microsoft.com/office/drawing/2014/main" id="{6AAA29A1-1F9A-4E76-806B-63475C149E2F}"/>
                </a:ext>
              </a:extLst>
            </p:cNvPr>
            <p:cNvCxnSpPr/>
            <p:nvPr/>
          </p:nvCxnSpPr>
          <p:spPr>
            <a:xfrm flipV="1">
              <a:off x="1744182" y="5032158"/>
              <a:ext cx="1524366" cy="33299"/>
            </a:xfrm>
            <a:prstGeom prst="straightConnector1">
              <a:avLst/>
            </a:prstGeom>
            <a:noFill/>
            <a:ln w="25400" cap="flat">
              <a:solidFill>
                <a:srgbClr val="FF0000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2" name="直接箭头连接符 101">
              <a:extLst>
                <a:ext uri="{FF2B5EF4-FFF2-40B4-BE49-F238E27FC236}">
                  <a16:creationId xmlns:a16="http://schemas.microsoft.com/office/drawing/2014/main" id="{268F3BCC-9FE0-4A0C-B257-5050127F4115}"/>
                </a:ext>
              </a:extLst>
            </p:cNvPr>
            <p:cNvCxnSpPr/>
            <p:nvPr/>
          </p:nvCxnSpPr>
          <p:spPr>
            <a:xfrm flipH="1">
              <a:off x="1670180" y="5246859"/>
              <a:ext cx="1598368" cy="0"/>
            </a:xfrm>
            <a:prstGeom prst="straightConnector1">
              <a:avLst/>
            </a:prstGeom>
            <a:noFill/>
            <a:ln w="25400" cap="flat">
              <a:solidFill>
                <a:srgbClr val="00B050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04" name="直接箭头连接符 103">
              <a:extLst>
                <a:ext uri="{FF2B5EF4-FFF2-40B4-BE49-F238E27FC236}">
                  <a16:creationId xmlns:a16="http://schemas.microsoft.com/office/drawing/2014/main" id="{7A0E2129-0FF6-4772-8D74-36101753049F}"/>
                </a:ext>
              </a:extLst>
            </p:cNvPr>
            <p:cNvCxnSpPr/>
            <p:nvPr/>
          </p:nvCxnSpPr>
          <p:spPr>
            <a:xfrm>
              <a:off x="1368398" y="5246859"/>
              <a:ext cx="925331" cy="640757"/>
            </a:xfrm>
            <a:prstGeom prst="straightConnector1">
              <a:avLst/>
            </a:prstGeom>
            <a:noFill/>
            <a:ln w="25400" cap="flat">
              <a:solidFill>
                <a:srgbClr val="00B050"/>
              </a:solidFill>
              <a:prstDash val="solid"/>
              <a:round/>
              <a:tailEnd type="triangle"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05" name="文本框 104">
              <a:extLst>
                <a:ext uri="{FF2B5EF4-FFF2-40B4-BE49-F238E27FC236}">
                  <a16:creationId xmlns:a16="http://schemas.microsoft.com/office/drawing/2014/main" id="{76FC896E-ACF3-4C75-A746-A475BAF662CA}"/>
                </a:ext>
              </a:extLst>
            </p:cNvPr>
            <p:cNvSpPr txBox="1"/>
            <p:nvPr/>
          </p:nvSpPr>
          <p:spPr>
            <a:xfrm>
              <a:off x="251558" y="4990843"/>
              <a:ext cx="582066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left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106" name="文本框 105">
              <a:extLst>
                <a:ext uri="{FF2B5EF4-FFF2-40B4-BE49-F238E27FC236}">
                  <a16:creationId xmlns:a16="http://schemas.microsoft.com/office/drawing/2014/main" id="{42BC5027-7329-4461-A69B-9C343487AA08}"/>
                </a:ext>
              </a:extLst>
            </p:cNvPr>
            <p:cNvSpPr txBox="1"/>
            <p:nvPr/>
          </p:nvSpPr>
          <p:spPr>
            <a:xfrm>
              <a:off x="2075076" y="6324642"/>
              <a:ext cx="817413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 err="1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buttom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107" name="文本框 106">
              <a:extLst>
                <a:ext uri="{FF2B5EF4-FFF2-40B4-BE49-F238E27FC236}">
                  <a16:creationId xmlns:a16="http://schemas.microsoft.com/office/drawing/2014/main" id="{183FE218-67C7-4CF4-83F7-7AAC28B08842}"/>
                </a:ext>
              </a:extLst>
            </p:cNvPr>
            <p:cNvSpPr txBox="1"/>
            <p:nvPr/>
          </p:nvSpPr>
          <p:spPr>
            <a:xfrm>
              <a:off x="3979469" y="5193243"/>
              <a:ext cx="553515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en-US" altLang="zh-CN" dirty="0"/>
                <a:t>right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</p:grpSp>
      <p:grpSp>
        <p:nvGrpSpPr>
          <p:cNvPr id="4" name="组合 3">
            <a:extLst>
              <a:ext uri="{FF2B5EF4-FFF2-40B4-BE49-F238E27FC236}">
                <a16:creationId xmlns:a16="http://schemas.microsoft.com/office/drawing/2014/main" id="{3797F55F-4930-40AD-8F7F-7A89CB99E18C}"/>
              </a:ext>
            </a:extLst>
          </p:cNvPr>
          <p:cNvGrpSpPr/>
          <p:nvPr/>
        </p:nvGrpSpPr>
        <p:grpSpPr>
          <a:xfrm>
            <a:off x="6242087" y="3220505"/>
            <a:ext cx="3100966" cy="2946767"/>
            <a:chOff x="6242087" y="3220505"/>
            <a:chExt cx="3100966" cy="2946767"/>
          </a:xfrm>
        </p:grpSpPr>
        <p:grpSp>
          <p:nvGrpSpPr>
            <p:cNvPr id="66" name="组合 65">
              <a:extLst>
                <a:ext uri="{FF2B5EF4-FFF2-40B4-BE49-F238E27FC236}">
                  <a16:creationId xmlns:a16="http://schemas.microsoft.com/office/drawing/2014/main" id="{BCE9CB28-B9C6-4DAF-BEDC-98310C26D40E}"/>
                </a:ext>
              </a:extLst>
            </p:cNvPr>
            <p:cNvGrpSpPr/>
            <p:nvPr/>
          </p:nvGrpSpPr>
          <p:grpSpPr>
            <a:xfrm>
              <a:off x="6242087" y="3220505"/>
              <a:ext cx="3100966" cy="2946767"/>
              <a:chOff x="901867" y="3217451"/>
              <a:chExt cx="3100966" cy="2946767"/>
            </a:xfrm>
          </p:grpSpPr>
          <p:grpSp>
            <p:nvGrpSpPr>
              <p:cNvPr id="67" name="组合 66">
                <a:extLst>
                  <a:ext uri="{FF2B5EF4-FFF2-40B4-BE49-F238E27FC236}">
                    <a16:creationId xmlns:a16="http://schemas.microsoft.com/office/drawing/2014/main" id="{758626A6-A3A3-4C77-80CB-6F83E2480DB8}"/>
                  </a:ext>
                </a:extLst>
              </p:cNvPr>
              <p:cNvGrpSpPr/>
              <p:nvPr/>
            </p:nvGrpSpPr>
            <p:grpSpPr>
              <a:xfrm>
                <a:off x="901867" y="3217451"/>
                <a:ext cx="3100966" cy="2029408"/>
                <a:chOff x="4130260" y="3372919"/>
                <a:chExt cx="3100966" cy="2029408"/>
              </a:xfrm>
            </p:grpSpPr>
            <p:sp>
              <p:nvSpPr>
                <p:cNvPr id="71" name="椭圆 70">
                  <a:extLst>
                    <a:ext uri="{FF2B5EF4-FFF2-40B4-BE49-F238E27FC236}">
                      <a16:creationId xmlns:a16="http://schemas.microsoft.com/office/drawing/2014/main" id="{E6F18C58-2DA4-4166-927D-FE403D167860}"/>
                    </a:ext>
                  </a:extLst>
                </p:cNvPr>
                <p:cNvSpPr/>
                <p:nvPr/>
              </p:nvSpPr>
              <p:spPr>
                <a:xfrm>
                  <a:off x="5500259" y="4529915"/>
                  <a:ext cx="149290" cy="158620"/>
                </a:xfrm>
                <a:prstGeom prst="ellipse">
                  <a:avLst/>
                </a:prstGeom>
                <a:solidFill>
                  <a:schemeClr val="tx1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72" name="直接连接符 71">
                  <a:extLst>
                    <a:ext uri="{FF2B5EF4-FFF2-40B4-BE49-F238E27FC236}">
                      <a16:creationId xmlns:a16="http://schemas.microsoft.com/office/drawing/2014/main" id="{FE221B3E-7225-416D-AE4B-7A5563261AD4}"/>
                    </a:ext>
                  </a:extLst>
                </p:cNvPr>
                <p:cNvCxnSpPr>
                  <a:cxnSpLocks/>
                  <a:stCxn id="71" idx="6"/>
                  <a:endCxn id="73" idx="2"/>
                </p:cNvCxnSpPr>
                <p:nvPr/>
              </p:nvCxnSpPr>
              <p:spPr>
                <a:xfrm>
                  <a:off x="5649549" y="4609225"/>
                  <a:ext cx="1432387" cy="632956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sp>
              <p:nvSpPr>
                <p:cNvPr id="73" name="椭圆 72">
                  <a:extLst>
                    <a:ext uri="{FF2B5EF4-FFF2-40B4-BE49-F238E27FC236}">
                      <a16:creationId xmlns:a16="http://schemas.microsoft.com/office/drawing/2014/main" id="{FF5AF24D-632B-42A9-8A36-83FB9C5F9E53}"/>
                    </a:ext>
                  </a:extLst>
                </p:cNvPr>
                <p:cNvSpPr/>
                <p:nvPr/>
              </p:nvSpPr>
              <p:spPr>
                <a:xfrm>
                  <a:off x="7081936" y="5164398"/>
                  <a:ext cx="149290" cy="155565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74" name="直接连接符 73">
                  <a:extLst>
                    <a:ext uri="{FF2B5EF4-FFF2-40B4-BE49-F238E27FC236}">
                      <a16:creationId xmlns:a16="http://schemas.microsoft.com/office/drawing/2014/main" id="{334929D4-F749-4060-BEE6-789714C15E45}"/>
                    </a:ext>
                  </a:extLst>
                </p:cNvPr>
                <p:cNvCxnSpPr>
                  <a:cxnSpLocks/>
                  <a:stCxn id="71" idx="0"/>
                  <a:endCxn id="75" idx="4"/>
                </p:cNvCxnSpPr>
                <p:nvPr/>
              </p:nvCxnSpPr>
              <p:spPr>
                <a:xfrm flipV="1">
                  <a:off x="5574904" y="3531539"/>
                  <a:ext cx="4528" cy="998376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sp>
              <p:nvSpPr>
                <p:cNvPr id="75" name="椭圆 74">
                  <a:extLst>
                    <a:ext uri="{FF2B5EF4-FFF2-40B4-BE49-F238E27FC236}">
                      <a16:creationId xmlns:a16="http://schemas.microsoft.com/office/drawing/2014/main" id="{B4118D6A-ED8D-43CE-9111-18AD96B746A0}"/>
                    </a:ext>
                  </a:extLst>
                </p:cNvPr>
                <p:cNvSpPr/>
                <p:nvPr/>
              </p:nvSpPr>
              <p:spPr>
                <a:xfrm>
                  <a:off x="5504787" y="3372919"/>
                  <a:ext cx="149290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76" name="椭圆 75">
                  <a:extLst>
                    <a:ext uri="{FF2B5EF4-FFF2-40B4-BE49-F238E27FC236}">
                      <a16:creationId xmlns:a16="http://schemas.microsoft.com/office/drawing/2014/main" id="{88928131-C118-4B4D-9E20-16C0A2C7AA2E}"/>
                    </a:ext>
                  </a:extLst>
                </p:cNvPr>
                <p:cNvSpPr/>
                <p:nvPr/>
              </p:nvSpPr>
              <p:spPr>
                <a:xfrm>
                  <a:off x="4130260" y="5243707"/>
                  <a:ext cx="149289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77" name="直接连接符 76">
                  <a:extLst>
                    <a:ext uri="{FF2B5EF4-FFF2-40B4-BE49-F238E27FC236}">
                      <a16:creationId xmlns:a16="http://schemas.microsoft.com/office/drawing/2014/main" id="{A5715DFA-C04F-4DB9-B384-712759C9C615}"/>
                    </a:ext>
                  </a:extLst>
                </p:cNvPr>
                <p:cNvCxnSpPr>
                  <a:cxnSpLocks/>
                  <a:stCxn id="71" idx="2"/>
                  <a:endCxn id="76" idx="7"/>
                </p:cNvCxnSpPr>
                <p:nvPr/>
              </p:nvCxnSpPr>
              <p:spPr>
                <a:xfrm flipH="1">
                  <a:off x="4257686" y="4609225"/>
                  <a:ext cx="1242573" cy="657711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78" name="直接连接符 77">
                  <a:extLst>
                    <a:ext uri="{FF2B5EF4-FFF2-40B4-BE49-F238E27FC236}">
                      <a16:creationId xmlns:a16="http://schemas.microsoft.com/office/drawing/2014/main" id="{03CC2E3D-3F4E-44F9-B2E8-95A205952CB2}"/>
                    </a:ext>
                  </a:extLst>
                </p:cNvPr>
                <p:cNvCxnSpPr>
                  <a:cxnSpLocks/>
                  <a:stCxn id="75" idx="2"/>
                  <a:endCxn id="76" idx="0"/>
                </p:cNvCxnSpPr>
                <p:nvPr/>
              </p:nvCxnSpPr>
              <p:spPr>
                <a:xfrm flipH="1">
                  <a:off x="4204905" y="3452229"/>
                  <a:ext cx="1299882" cy="1791478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79" name="直接连接符 78">
                  <a:extLst>
                    <a:ext uri="{FF2B5EF4-FFF2-40B4-BE49-F238E27FC236}">
                      <a16:creationId xmlns:a16="http://schemas.microsoft.com/office/drawing/2014/main" id="{97EBCC31-D8F4-4603-9428-E318518CEFB4}"/>
                    </a:ext>
                  </a:extLst>
                </p:cNvPr>
                <p:cNvCxnSpPr>
                  <a:cxnSpLocks/>
                  <a:stCxn id="75" idx="6"/>
                  <a:endCxn id="73" idx="1"/>
                </p:cNvCxnSpPr>
                <p:nvPr/>
              </p:nvCxnSpPr>
              <p:spPr>
                <a:xfrm>
                  <a:off x="5654077" y="3452229"/>
                  <a:ext cx="1449722" cy="1734951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  <p:sp>
            <p:nvSpPr>
              <p:cNvPr id="68" name="椭圆 67">
                <a:extLst>
                  <a:ext uri="{FF2B5EF4-FFF2-40B4-BE49-F238E27FC236}">
                    <a16:creationId xmlns:a16="http://schemas.microsoft.com/office/drawing/2014/main" id="{48379E03-5945-406A-B5DA-7E4829018D4D}"/>
                  </a:ext>
                </a:extLst>
              </p:cNvPr>
              <p:cNvSpPr/>
              <p:nvPr/>
            </p:nvSpPr>
            <p:spPr>
              <a:xfrm>
                <a:off x="2271866" y="6005598"/>
                <a:ext cx="149290" cy="158620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69" name="直接连接符 68">
                <a:extLst>
                  <a:ext uri="{FF2B5EF4-FFF2-40B4-BE49-F238E27FC236}">
                    <a16:creationId xmlns:a16="http://schemas.microsoft.com/office/drawing/2014/main" id="{F89762BE-9D1B-47FD-931E-78B4F50E4BD3}"/>
                  </a:ext>
                </a:extLst>
              </p:cNvPr>
              <p:cNvCxnSpPr>
                <a:stCxn id="76" idx="6"/>
                <a:endCxn id="68" idx="1"/>
              </p:cNvCxnSpPr>
              <p:nvPr/>
            </p:nvCxnSpPr>
            <p:spPr>
              <a:xfrm>
                <a:off x="1051156" y="5167549"/>
                <a:ext cx="1242573" cy="861278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70" name="直接连接符 69">
                <a:extLst>
                  <a:ext uri="{FF2B5EF4-FFF2-40B4-BE49-F238E27FC236}">
                    <a16:creationId xmlns:a16="http://schemas.microsoft.com/office/drawing/2014/main" id="{7D0BCB9E-6B63-427B-910C-C3578D5080FB}"/>
                  </a:ext>
                </a:extLst>
              </p:cNvPr>
              <p:cNvCxnSpPr>
                <a:cxnSpLocks/>
                <a:stCxn id="73" idx="5"/>
                <a:endCxn id="68" idx="6"/>
              </p:cNvCxnSpPr>
              <p:nvPr/>
            </p:nvCxnSpPr>
            <p:spPr>
              <a:xfrm flipH="1">
                <a:off x="2421156" y="5144767"/>
                <a:ext cx="1559814" cy="943195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81" name="椭圆 80">
              <a:extLst>
                <a:ext uri="{FF2B5EF4-FFF2-40B4-BE49-F238E27FC236}">
                  <a16:creationId xmlns:a16="http://schemas.microsoft.com/office/drawing/2014/main" id="{E0C36758-B82C-4B35-A849-2DC67FBEB8C4}"/>
                </a:ext>
              </a:extLst>
            </p:cNvPr>
            <p:cNvSpPr/>
            <p:nvPr/>
          </p:nvSpPr>
          <p:spPr>
            <a:xfrm>
              <a:off x="7633947" y="5088700"/>
              <a:ext cx="149291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83" name="直接连接符 82">
              <a:extLst>
                <a:ext uri="{FF2B5EF4-FFF2-40B4-BE49-F238E27FC236}">
                  <a16:creationId xmlns:a16="http://schemas.microsoft.com/office/drawing/2014/main" id="{45906C84-A136-4BDE-BD92-432C098A758F}"/>
                </a:ext>
              </a:extLst>
            </p:cNvPr>
            <p:cNvCxnSpPr>
              <a:cxnSpLocks/>
              <a:stCxn id="76" idx="6"/>
              <a:endCxn id="81" idx="2"/>
            </p:cNvCxnSpPr>
            <p:nvPr/>
          </p:nvCxnSpPr>
          <p:spPr>
            <a:xfrm flipV="1">
              <a:off x="6391376" y="5168010"/>
              <a:ext cx="1242571" cy="259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86" name="直接连接符 85">
              <a:extLst>
                <a:ext uri="{FF2B5EF4-FFF2-40B4-BE49-F238E27FC236}">
                  <a16:creationId xmlns:a16="http://schemas.microsoft.com/office/drawing/2014/main" id="{620CD63D-880A-4370-9BF9-E09CA4A14BB0}"/>
                </a:ext>
              </a:extLst>
            </p:cNvPr>
            <p:cNvCxnSpPr>
              <a:stCxn id="81" idx="6"/>
              <a:endCxn id="73" idx="3"/>
            </p:cNvCxnSpPr>
            <p:nvPr/>
          </p:nvCxnSpPr>
          <p:spPr>
            <a:xfrm flipV="1">
              <a:off x="7783238" y="5144767"/>
              <a:ext cx="1432388" cy="2324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0" name="直接连接符 89">
              <a:extLst>
                <a:ext uri="{FF2B5EF4-FFF2-40B4-BE49-F238E27FC236}">
                  <a16:creationId xmlns:a16="http://schemas.microsoft.com/office/drawing/2014/main" id="{372F76CD-C03C-401D-9D7B-09C7EE858F87}"/>
                </a:ext>
              </a:extLst>
            </p:cNvPr>
            <p:cNvCxnSpPr>
              <a:stCxn id="71" idx="4"/>
              <a:endCxn id="81" idx="0"/>
            </p:cNvCxnSpPr>
            <p:nvPr/>
          </p:nvCxnSpPr>
          <p:spPr>
            <a:xfrm>
              <a:off x="7686731" y="4536121"/>
              <a:ext cx="21862" cy="552579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92" name="直接连接符 91">
              <a:extLst>
                <a:ext uri="{FF2B5EF4-FFF2-40B4-BE49-F238E27FC236}">
                  <a16:creationId xmlns:a16="http://schemas.microsoft.com/office/drawing/2014/main" id="{2A2F4514-E52D-4230-ADD7-BF439CC3C9DC}"/>
                </a:ext>
              </a:extLst>
            </p:cNvPr>
            <p:cNvCxnSpPr>
              <a:stCxn id="81" idx="4"/>
              <a:endCxn id="68" idx="0"/>
            </p:cNvCxnSpPr>
            <p:nvPr/>
          </p:nvCxnSpPr>
          <p:spPr>
            <a:xfrm flipH="1">
              <a:off x="7686731" y="5247320"/>
              <a:ext cx="21862" cy="761332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12" name="文本框 111">
              <a:extLst>
                <a:ext uri="{FF2B5EF4-FFF2-40B4-BE49-F238E27FC236}">
                  <a16:creationId xmlns:a16="http://schemas.microsoft.com/office/drawing/2014/main" id="{7CC191D2-AAE4-4F7F-8F5D-FE92E2D96D84}"/>
                </a:ext>
              </a:extLst>
            </p:cNvPr>
            <p:cNvSpPr txBox="1"/>
            <p:nvPr/>
          </p:nvSpPr>
          <p:spPr>
            <a:xfrm>
              <a:off x="7783238" y="5271949"/>
              <a:ext cx="553515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mid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</p:grpSp>
      <p:sp>
        <p:nvSpPr>
          <p:cNvPr id="6" name="文本框 5">
            <a:extLst>
              <a:ext uri="{FF2B5EF4-FFF2-40B4-BE49-F238E27FC236}">
                <a16:creationId xmlns:a16="http://schemas.microsoft.com/office/drawing/2014/main" id="{48697B42-E4AF-4FF9-B006-D98432CA35D4}"/>
              </a:ext>
            </a:extLst>
          </p:cNvPr>
          <p:cNvSpPr txBox="1"/>
          <p:nvPr/>
        </p:nvSpPr>
        <p:spPr>
          <a:xfrm>
            <a:off x="5421086" y="2034073"/>
            <a:ext cx="5411755" cy="92332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图中蓝色顶点为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3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价的输入顶点，遍历输入顶点的所有出射半边，找到一条下一半边不是边界半边的出射半边，设为当前半边</a:t>
            </a:r>
          </a:p>
        </p:txBody>
      </p:sp>
    </p:spTree>
    <p:extLst>
      <p:ext uri="{BB962C8B-B14F-4D97-AF65-F5344CB8AC3E}">
        <p14:creationId xmlns:p14="http://schemas.microsoft.com/office/powerpoint/2010/main" val="1192471146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4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价到</a:t>
            </a: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5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价的操作原理图示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/>
              <a:t>9.3 4</a:t>
            </a:r>
            <a:r>
              <a:rPr lang="zh-CN" altLang="en-US" dirty="0"/>
              <a:t>价到</a:t>
            </a:r>
            <a:r>
              <a:rPr lang="en-US" altLang="zh-CN" dirty="0"/>
              <a:t>5</a:t>
            </a:r>
            <a:r>
              <a:rPr lang="zh-CN" altLang="en-US" dirty="0"/>
              <a:t>价</a:t>
            </a:r>
          </a:p>
        </p:txBody>
      </p: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9572B296-1396-4C4E-80A1-283C5DFCAC9C}"/>
              </a:ext>
            </a:extLst>
          </p:cNvPr>
          <p:cNvGrpSpPr/>
          <p:nvPr/>
        </p:nvGrpSpPr>
        <p:grpSpPr>
          <a:xfrm>
            <a:off x="574692" y="3062255"/>
            <a:ext cx="3371799" cy="3048936"/>
            <a:chOff x="574692" y="3062255"/>
            <a:chExt cx="3371799" cy="3048936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246CE719-BDF9-4F04-A9B6-AFE987C1C5EF}"/>
                </a:ext>
              </a:extLst>
            </p:cNvPr>
            <p:cNvGrpSpPr/>
            <p:nvPr/>
          </p:nvGrpSpPr>
          <p:grpSpPr>
            <a:xfrm>
              <a:off x="597921" y="3062255"/>
              <a:ext cx="3348570" cy="3048936"/>
              <a:chOff x="791600" y="3098134"/>
              <a:chExt cx="3348570" cy="3048936"/>
            </a:xfrm>
          </p:grpSpPr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680751FF-93E7-402B-983D-E4BC96084F65}"/>
                  </a:ext>
                </a:extLst>
              </p:cNvPr>
              <p:cNvGrpSpPr/>
              <p:nvPr/>
            </p:nvGrpSpPr>
            <p:grpSpPr>
              <a:xfrm>
                <a:off x="791600" y="3098134"/>
                <a:ext cx="3348570" cy="2148725"/>
                <a:chOff x="4019993" y="3253602"/>
                <a:chExt cx="3348570" cy="2148725"/>
              </a:xfrm>
            </p:grpSpPr>
            <p:sp>
              <p:nvSpPr>
                <p:cNvPr id="26" name="椭圆 25">
                  <a:extLst>
                    <a:ext uri="{FF2B5EF4-FFF2-40B4-BE49-F238E27FC236}">
                      <a16:creationId xmlns:a16="http://schemas.microsoft.com/office/drawing/2014/main" id="{6B20E688-810B-411A-A73B-50F5796F790E}"/>
                    </a:ext>
                  </a:extLst>
                </p:cNvPr>
                <p:cNvSpPr/>
                <p:nvPr/>
              </p:nvSpPr>
              <p:spPr>
                <a:xfrm>
                  <a:off x="5510252" y="3253602"/>
                  <a:ext cx="149290" cy="158620"/>
                </a:xfrm>
                <a:prstGeom prst="ellipse">
                  <a:avLst/>
                </a:prstGeom>
                <a:solidFill>
                  <a:schemeClr val="accent2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27" name="直接连接符 26">
                  <a:extLst>
                    <a:ext uri="{FF2B5EF4-FFF2-40B4-BE49-F238E27FC236}">
                      <a16:creationId xmlns:a16="http://schemas.microsoft.com/office/drawing/2014/main" id="{8CCA7500-5B9F-4944-A2F0-6CBAB7D3B3C6}"/>
                    </a:ext>
                  </a:extLst>
                </p:cNvPr>
                <p:cNvCxnSpPr>
                  <a:cxnSpLocks/>
                  <a:stCxn id="26" idx="6"/>
                  <a:endCxn id="28" idx="2"/>
                </p:cNvCxnSpPr>
                <p:nvPr/>
              </p:nvCxnSpPr>
              <p:spPr>
                <a:xfrm>
                  <a:off x="5659542" y="3332912"/>
                  <a:ext cx="1444256" cy="191232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942ED819-8A97-443C-A1FE-CC8A183E5CDE}"/>
                    </a:ext>
                  </a:extLst>
                </p:cNvPr>
                <p:cNvSpPr/>
                <p:nvPr/>
              </p:nvSpPr>
              <p:spPr>
                <a:xfrm>
                  <a:off x="7103798" y="5167452"/>
                  <a:ext cx="149290" cy="155565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00887029-CDBF-47D0-B54F-60AF45A34E99}"/>
                    </a:ext>
                  </a:extLst>
                </p:cNvPr>
                <p:cNvCxnSpPr>
                  <a:cxnSpLocks/>
                  <a:stCxn id="26" idx="7"/>
                  <a:endCxn id="30" idx="2"/>
                </p:cNvCxnSpPr>
                <p:nvPr/>
              </p:nvCxnSpPr>
              <p:spPr>
                <a:xfrm>
                  <a:off x="5637679" y="3276831"/>
                  <a:ext cx="1581594" cy="283910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C041F9FF-83CF-4328-8F05-EB04FD049AFE}"/>
                    </a:ext>
                  </a:extLst>
                </p:cNvPr>
                <p:cNvSpPr/>
                <p:nvPr/>
              </p:nvSpPr>
              <p:spPr>
                <a:xfrm>
                  <a:off x="7219273" y="3481431"/>
                  <a:ext cx="149290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" name="椭圆 30">
                  <a:extLst>
                    <a:ext uri="{FF2B5EF4-FFF2-40B4-BE49-F238E27FC236}">
                      <a16:creationId xmlns:a16="http://schemas.microsoft.com/office/drawing/2014/main" id="{BD43C795-0ECB-4D76-B408-687DEBFA8534}"/>
                    </a:ext>
                  </a:extLst>
                </p:cNvPr>
                <p:cNvSpPr/>
                <p:nvPr/>
              </p:nvSpPr>
              <p:spPr>
                <a:xfrm>
                  <a:off x="4130260" y="5243707"/>
                  <a:ext cx="149289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32" name="直接连接符 31">
                  <a:extLst>
                    <a:ext uri="{FF2B5EF4-FFF2-40B4-BE49-F238E27FC236}">
                      <a16:creationId xmlns:a16="http://schemas.microsoft.com/office/drawing/2014/main" id="{8A66C5B2-CAF2-4E64-89E7-2886808E8470}"/>
                    </a:ext>
                  </a:extLst>
                </p:cNvPr>
                <p:cNvCxnSpPr>
                  <a:cxnSpLocks/>
                  <a:stCxn id="26" idx="2"/>
                  <a:endCxn id="31" idx="7"/>
                </p:cNvCxnSpPr>
                <p:nvPr/>
              </p:nvCxnSpPr>
              <p:spPr>
                <a:xfrm flipH="1">
                  <a:off x="4257686" y="3332912"/>
                  <a:ext cx="1252566" cy="1934024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1165D1A2-5035-41E1-8EEA-247B5C63D7AC}"/>
                    </a:ext>
                  </a:extLst>
                </p:cNvPr>
                <p:cNvCxnSpPr>
                  <a:cxnSpLocks/>
                  <a:stCxn id="125" idx="3"/>
                  <a:endCxn id="31" idx="0"/>
                </p:cNvCxnSpPr>
                <p:nvPr/>
              </p:nvCxnSpPr>
              <p:spPr>
                <a:xfrm>
                  <a:off x="4019993" y="3775442"/>
                  <a:ext cx="184912" cy="1468265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55" name="直接连接符 54">
                  <a:extLst>
                    <a:ext uri="{FF2B5EF4-FFF2-40B4-BE49-F238E27FC236}">
                      <a16:creationId xmlns:a16="http://schemas.microsoft.com/office/drawing/2014/main" id="{811DE80C-D076-4E1E-9D06-F5750F77D5E4}"/>
                    </a:ext>
                  </a:extLst>
                </p:cNvPr>
                <p:cNvCxnSpPr>
                  <a:cxnSpLocks/>
                  <a:stCxn id="30" idx="5"/>
                  <a:endCxn id="28" idx="0"/>
                </p:cNvCxnSpPr>
                <p:nvPr/>
              </p:nvCxnSpPr>
              <p:spPr>
                <a:xfrm flipH="1">
                  <a:off x="7178443" y="3616822"/>
                  <a:ext cx="168257" cy="1550630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56" name="直接连接符 55">
                  <a:extLst>
                    <a:ext uri="{FF2B5EF4-FFF2-40B4-BE49-F238E27FC236}">
                      <a16:creationId xmlns:a16="http://schemas.microsoft.com/office/drawing/2014/main" id="{EF10C256-A973-4C33-84AB-460F8FB6D516}"/>
                    </a:ext>
                  </a:extLst>
                </p:cNvPr>
                <p:cNvCxnSpPr>
                  <a:cxnSpLocks/>
                  <a:stCxn id="31" idx="6"/>
                  <a:endCxn id="28" idx="3"/>
                </p:cNvCxnSpPr>
                <p:nvPr/>
              </p:nvCxnSpPr>
              <p:spPr>
                <a:xfrm flipV="1">
                  <a:off x="4279549" y="5300235"/>
                  <a:ext cx="2846112" cy="22782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84CF97E1-628B-4CB7-8343-BB0590932967}"/>
                  </a:ext>
                </a:extLst>
              </p:cNvPr>
              <p:cNvSpPr/>
              <p:nvPr/>
            </p:nvSpPr>
            <p:spPr>
              <a:xfrm>
                <a:off x="2267450" y="5988450"/>
                <a:ext cx="149290" cy="158620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29848C78-526F-4C19-9028-63FA7D3EB219}"/>
                  </a:ext>
                </a:extLst>
              </p:cNvPr>
              <p:cNvCxnSpPr>
                <a:stCxn id="31" idx="6"/>
                <a:endCxn id="19" idx="1"/>
              </p:cNvCxnSpPr>
              <p:nvPr/>
            </p:nvCxnSpPr>
            <p:spPr>
              <a:xfrm>
                <a:off x="1051156" y="5167549"/>
                <a:ext cx="1238157" cy="84413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155CCB1E-3C53-4B96-A338-78675B450C6F}"/>
                  </a:ext>
                </a:extLst>
              </p:cNvPr>
              <p:cNvCxnSpPr>
                <a:cxnSpLocks/>
                <a:stCxn id="28" idx="5"/>
                <a:endCxn id="19" idx="6"/>
              </p:cNvCxnSpPr>
              <p:nvPr/>
            </p:nvCxnSpPr>
            <p:spPr>
              <a:xfrm flipH="1">
                <a:off x="2416740" y="5144767"/>
                <a:ext cx="1586092" cy="92299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125" name="椭圆 124">
              <a:extLst>
                <a:ext uri="{FF2B5EF4-FFF2-40B4-BE49-F238E27FC236}">
                  <a16:creationId xmlns:a16="http://schemas.microsoft.com/office/drawing/2014/main" id="{41C58EC5-9B50-4282-BFD8-67363178F5E5}"/>
                </a:ext>
              </a:extLst>
            </p:cNvPr>
            <p:cNvSpPr/>
            <p:nvPr/>
          </p:nvSpPr>
          <p:spPr>
            <a:xfrm>
              <a:off x="574692" y="3448704"/>
              <a:ext cx="158620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7" name="直接连接符 126">
              <a:extLst>
                <a:ext uri="{FF2B5EF4-FFF2-40B4-BE49-F238E27FC236}">
                  <a16:creationId xmlns:a16="http://schemas.microsoft.com/office/drawing/2014/main" id="{EE2C458E-C224-4C7B-9E15-7A1362B87FBF}"/>
                </a:ext>
              </a:extLst>
            </p:cNvPr>
            <p:cNvCxnSpPr>
              <a:cxnSpLocks/>
              <a:stCxn id="125" idx="7"/>
              <a:endCxn id="26" idx="1"/>
            </p:cNvCxnSpPr>
            <p:nvPr/>
          </p:nvCxnSpPr>
          <p:spPr>
            <a:xfrm flipV="1">
              <a:off x="710083" y="3085484"/>
              <a:ext cx="1399960" cy="386449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4" name="文本框 3">
            <a:extLst>
              <a:ext uri="{FF2B5EF4-FFF2-40B4-BE49-F238E27FC236}">
                <a16:creationId xmlns:a16="http://schemas.microsoft.com/office/drawing/2014/main" id="{96AD39A1-E498-49F0-8DAC-3D916719E3ED}"/>
              </a:ext>
            </a:extLst>
          </p:cNvPr>
          <p:cNvSpPr txBox="1"/>
          <p:nvPr/>
        </p:nvSpPr>
        <p:spPr>
          <a:xfrm>
            <a:off x="5856874" y="2697694"/>
            <a:ext cx="4777273" cy="92332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图中蓝色顶点为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4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价的输入顶点，遍历输入顶点的所有半边，若当前半边所属的面</a:t>
            </a: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F</a:t>
            </a:r>
            <a:r>
              <a: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有三个邻面，则保留当前半边</a:t>
            </a:r>
          </a:p>
        </p:txBody>
      </p:sp>
      <p:sp>
        <p:nvSpPr>
          <p:cNvPr id="5" name="文本框 4">
            <a:extLst>
              <a:ext uri="{FF2B5EF4-FFF2-40B4-BE49-F238E27FC236}">
                <a16:creationId xmlns:a16="http://schemas.microsoft.com/office/drawing/2014/main" id="{220B5D66-A7D0-47C9-8053-CFA260B1BAAD}"/>
              </a:ext>
            </a:extLst>
          </p:cNvPr>
          <p:cNvSpPr txBox="1"/>
          <p:nvPr/>
        </p:nvSpPr>
        <p:spPr>
          <a:xfrm>
            <a:off x="2101457" y="4200790"/>
            <a:ext cx="222059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kumimoji="0" lang="en-US" altLang="zh-CN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F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cxnSp>
        <p:nvCxnSpPr>
          <p:cNvPr id="7" name="直接箭头连接符 6">
            <a:extLst>
              <a:ext uri="{FF2B5EF4-FFF2-40B4-BE49-F238E27FC236}">
                <a16:creationId xmlns:a16="http://schemas.microsoft.com/office/drawing/2014/main" id="{B7367D6F-55DE-4A13-82D8-7CD8F3CB8E66}"/>
              </a:ext>
            </a:extLst>
          </p:cNvPr>
          <p:cNvCxnSpPr/>
          <p:nvPr/>
        </p:nvCxnSpPr>
        <p:spPr>
          <a:xfrm flipH="1">
            <a:off x="1073020" y="3369394"/>
            <a:ext cx="1037023" cy="1606711"/>
          </a:xfrm>
          <a:prstGeom prst="straightConnector1">
            <a:avLst/>
          </a:prstGeom>
          <a:noFill/>
          <a:ln w="25400" cap="flat">
            <a:solidFill>
              <a:srgbClr val="FF000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9" name="直接箭头连接符 8">
            <a:extLst>
              <a:ext uri="{FF2B5EF4-FFF2-40B4-BE49-F238E27FC236}">
                <a16:creationId xmlns:a16="http://schemas.microsoft.com/office/drawing/2014/main" id="{AA8D2A6D-EB24-4E8D-AF30-CE2970816BF6}"/>
              </a:ext>
            </a:extLst>
          </p:cNvPr>
          <p:cNvCxnSpPr/>
          <p:nvPr/>
        </p:nvCxnSpPr>
        <p:spPr>
          <a:xfrm>
            <a:off x="1211102" y="4976105"/>
            <a:ext cx="2052735" cy="0"/>
          </a:xfrm>
          <a:prstGeom prst="straightConnector1">
            <a:avLst/>
          </a:prstGeom>
          <a:noFill/>
          <a:ln w="25400" cap="flat">
            <a:solidFill>
              <a:srgbClr val="92D05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直接箭头连接符 10">
            <a:extLst>
              <a:ext uri="{FF2B5EF4-FFF2-40B4-BE49-F238E27FC236}">
                <a16:creationId xmlns:a16="http://schemas.microsoft.com/office/drawing/2014/main" id="{2D3C806D-36D4-4AF2-939F-3BC8DF2D2BA9}"/>
              </a:ext>
            </a:extLst>
          </p:cNvPr>
          <p:cNvCxnSpPr/>
          <p:nvPr/>
        </p:nvCxnSpPr>
        <p:spPr>
          <a:xfrm flipH="1" flipV="1">
            <a:off x="2280533" y="3471933"/>
            <a:ext cx="1013173" cy="1351994"/>
          </a:xfrm>
          <a:prstGeom prst="straightConnector1">
            <a:avLst/>
          </a:prstGeom>
          <a:noFill/>
          <a:ln w="25400" cap="flat">
            <a:solidFill>
              <a:srgbClr val="92D050"/>
            </a:solidFill>
            <a:prstDash val="solid"/>
            <a:round/>
            <a:tailEnd type="triangle"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13" name="椭圆 12">
            <a:extLst>
              <a:ext uri="{FF2B5EF4-FFF2-40B4-BE49-F238E27FC236}">
                <a16:creationId xmlns:a16="http://schemas.microsoft.com/office/drawing/2014/main" id="{AB65383C-3DA1-4318-BF58-11DB08D3446D}"/>
              </a:ext>
            </a:extLst>
          </p:cNvPr>
          <p:cNvSpPr/>
          <p:nvPr/>
        </p:nvSpPr>
        <p:spPr>
          <a:xfrm>
            <a:off x="1423274" y="3940434"/>
            <a:ext cx="168257" cy="177281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70" name="椭圆 69">
            <a:extLst>
              <a:ext uri="{FF2B5EF4-FFF2-40B4-BE49-F238E27FC236}">
                <a16:creationId xmlns:a16="http://schemas.microsoft.com/office/drawing/2014/main" id="{8DB92FCF-BCEA-483A-8EF8-406E60118C8B}"/>
              </a:ext>
            </a:extLst>
          </p:cNvPr>
          <p:cNvSpPr/>
          <p:nvPr/>
        </p:nvSpPr>
        <p:spPr>
          <a:xfrm>
            <a:off x="2110043" y="5053557"/>
            <a:ext cx="168257" cy="177281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71" name="椭圆 70">
            <a:extLst>
              <a:ext uri="{FF2B5EF4-FFF2-40B4-BE49-F238E27FC236}">
                <a16:creationId xmlns:a16="http://schemas.microsoft.com/office/drawing/2014/main" id="{873CBB52-8D9F-4A97-9DCE-EE0F92B087F6}"/>
              </a:ext>
            </a:extLst>
          </p:cNvPr>
          <p:cNvSpPr/>
          <p:nvPr/>
        </p:nvSpPr>
        <p:spPr>
          <a:xfrm>
            <a:off x="2847850" y="3940434"/>
            <a:ext cx="168257" cy="177281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14" name="文本框 13">
            <a:extLst>
              <a:ext uri="{FF2B5EF4-FFF2-40B4-BE49-F238E27FC236}">
                <a16:creationId xmlns:a16="http://schemas.microsoft.com/office/drawing/2014/main" id="{2E45471E-8CAA-42E1-9B02-0DF8248D4F95}"/>
              </a:ext>
            </a:extLst>
          </p:cNvPr>
          <p:cNvSpPr txBox="1"/>
          <p:nvPr/>
        </p:nvSpPr>
        <p:spPr>
          <a:xfrm>
            <a:off x="5908590" y="4606775"/>
            <a:ext cx="4904792" cy="923328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r>
              <a:rPr lang="en-US" altLang="zh-CN" dirty="0"/>
              <a:t>point(mid) = (point(v1) + point(v2)) / 2;</a:t>
            </a:r>
          </a:p>
          <a:p>
            <a:endParaRPr lang="en-US" altLang="zh-CN" dirty="0"/>
          </a:p>
          <a:p>
            <a:r>
              <a:rPr lang="en-US" altLang="zh-CN" dirty="0"/>
              <a:t>point(mid)= </a:t>
            </a:r>
            <a:r>
              <a:rPr lang="en-US" altLang="zh-CN" dirty="0" err="1"/>
              <a:t>mesh.calc_edge_midpoint</a:t>
            </a:r>
            <a:r>
              <a:rPr lang="en-US" altLang="zh-CN" dirty="0"/>
              <a:t>(edge);</a:t>
            </a:r>
          </a:p>
        </p:txBody>
      </p:sp>
      <p:sp>
        <p:nvSpPr>
          <p:cNvPr id="73" name="椭圆 72">
            <a:extLst>
              <a:ext uri="{FF2B5EF4-FFF2-40B4-BE49-F238E27FC236}">
                <a16:creationId xmlns:a16="http://schemas.microsoft.com/office/drawing/2014/main" id="{96ABFBFF-AB96-4FC1-B09B-8E977F25D12A}"/>
              </a:ext>
            </a:extLst>
          </p:cNvPr>
          <p:cNvSpPr/>
          <p:nvPr/>
        </p:nvSpPr>
        <p:spPr>
          <a:xfrm>
            <a:off x="2084119" y="3954694"/>
            <a:ext cx="168257" cy="177281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74" name="椭圆 73">
            <a:extLst>
              <a:ext uri="{FF2B5EF4-FFF2-40B4-BE49-F238E27FC236}">
                <a16:creationId xmlns:a16="http://schemas.microsoft.com/office/drawing/2014/main" id="{52CB2DE6-1875-4614-B951-B43F7083D4A8}"/>
              </a:ext>
            </a:extLst>
          </p:cNvPr>
          <p:cNvSpPr/>
          <p:nvPr/>
        </p:nvSpPr>
        <p:spPr>
          <a:xfrm>
            <a:off x="1813915" y="4488236"/>
            <a:ext cx="168257" cy="177281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75" name="椭圆 74">
            <a:extLst>
              <a:ext uri="{FF2B5EF4-FFF2-40B4-BE49-F238E27FC236}">
                <a16:creationId xmlns:a16="http://schemas.microsoft.com/office/drawing/2014/main" id="{BC3C0A76-C58E-43FF-A153-16E679BA0580}"/>
              </a:ext>
            </a:extLst>
          </p:cNvPr>
          <p:cNvSpPr/>
          <p:nvPr/>
        </p:nvSpPr>
        <p:spPr>
          <a:xfrm>
            <a:off x="2426880" y="4481479"/>
            <a:ext cx="168257" cy="177281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8" fill="hold">
                      <p:stCondLst>
                        <p:cond delay="indefinite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2" dur="500"/>
                                        <p:tgtEl>
                                          <p:spTgt spid="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17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8" fill="hold">
                      <p:stCondLst>
                        <p:cond delay="indefinite"/>
                      </p:stCondLst>
                      <p:childTnLst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2" dur="500"/>
                                        <p:tgtEl>
                                          <p:spTgt spid="1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7" dur="500"/>
                                        <p:tgtEl>
                                          <p:spTgt spid="7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8" fill="hold">
                      <p:stCondLst>
                        <p:cond delay="indefinite"/>
                      </p:stCondLst>
                      <p:childTnLst>
                        <p:par>
                          <p:cTn id="29" fill="hold">
                            <p:stCondLst>
                              <p:cond delay="0"/>
                            </p:stCondLst>
                            <p:childTnLst>
                              <p:par>
                                <p:cTn id="3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2" dur="500"/>
                                        <p:tgtEl>
                                          <p:spTgt spid="7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7" dur="500"/>
                                        <p:tgtEl>
                                          <p:spTgt spid="7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8" fill="hold">
                      <p:stCondLst>
                        <p:cond delay="indefinite"/>
                      </p:stCondLst>
                      <p:childTnLst>
                        <p:par>
                          <p:cTn id="39" fill="hold">
                            <p:stCondLst>
                              <p:cond delay="0"/>
                            </p:stCondLst>
                            <p:childTnLst>
                              <p:par>
                                <p:cTn id="40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2" dur="500"/>
                                        <p:tgtEl>
                                          <p:spTgt spid="7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0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47" dur="500"/>
                                        <p:tgtEl>
                                          <p:spTgt spid="7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  <p:bldP spid="70" grpId="0" animBg="1"/>
      <p:bldP spid="71" grpId="0" animBg="1"/>
      <p:bldP spid="73" grpId="0" animBg="1"/>
      <p:bldP spid="74" grpId="0" animBg="1"/>
      <p:bldP spid="75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4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价到</a:t>
            </a:r>
            <a:r>
              <a:rPr lang="en-US" altLang="zh-CN" dirty="0">
                <a:latin typeface="+mn-ea"/>
                <a:cs typeface="CMU Classical Serif" panose="02000603000000000000" pitchFamily="2" charset="0"/>
              </a:rPr>
              <a:t>5</a:t>
            </a: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价的操作原理图示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/>
              <a:t>9.3 4</a:t>
            </a:r>
            <a:r>
              <a:rPr lang="zh-CN" altLang="en-US" dirty="0"/>
              <a:t>价到</a:t>
            </a:r>
            <a:r>
              <a:rPr lang="en-US" altLang="zh-CN" dirty="0"/>
              <a:t>5</a:t>
            </a:r>
            <a:r>
              <a:rPr lang="zh-CN" altLang="en-US" dirty="0"/>
              <a:t>价</a:t>
            </a:r>
          </a:p>
        </p:txBody>
      </p:sp>
      <p:sp>
        <p:nvSpPr>
          <p:cNvPr id="93" name="箭头: 右 92">
            <a:extLst>
              <a:ext uri="{FF2B5EF4-FFF2-40B4-BE49-F238E27FC236}">
                <a16:creationId xmlns:a16="http://schemas.microsoft.com/office/drawing/2014/main" id="{97CE2338-B522-46E0-B734-EF8305AF3224}"/>
              </a:ext>
            </a:extLst>
          </p:cNvPr>
          <p:cNvSpPr/>
          <p:nvPr/>
        </p:nvSpPr>
        <p:spPr>
          <a:xfrm>
            <a:off x="4837267" y="4256695"/>
            <a:ext cx="1182335" cy="305627"/>
          </a:xfrm>
          <a:prstGeom prst="rightArrow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grpSp>
        <p:nvGrpSpPr>
          <p:cNvPr id="144" name="组合 143">
            <a:extLst>
              <a:ext uri="{FF2B5EF4-FFF2-40B4-BE49-F238E27FC236}">
                <a16:creationId xmlns:a16="http://schemas.microsoft.com/office/drawing/2014/main" id="{9572B296-1396-4C4E-80A1-283C5DFCAC9C}"/>
              </a:ext>
            </a:extLst>
          </p:cNvPr>
          <p:cNvGrpSpPr/>
          <p:nvPr/>
        </p:nvGrpSpPr>
        <p:grpSpPr>
          <a:xfrm>
            <a:off x="574692" y="3062255"/>
            <a:ext cx="3371799" cy="3048936"/>
            <a:chOff x="574692" y="3062255"/>
            <a:chExt cx="3371799" cy="3048936"/>
          </a:xfrm>
        </p:grpSpPr>
        <p:grpSp>
          <p:nvGrpSpPr>
            <p:cNvPr id="65" name="组合 64">
              <a:extLst>
                <a:ext uri="{FF2B5EF4-FFF2-40B4-BE49-F238E27FC236}">
                  <a16:creationId xmlns:a16="http://schemas.microsoft.com/office/drawing/2014/main" id="{246CE719-BDF9-4F04-A9B6-AFE987C1C5EF}"/>
                </a:ext>
              </a:extLst>
            </p:cNvPr>
            <p:cNvGrpSpPr/>
            <p:nvPr/>
          </p:nvGrpSpPr>
          <p:grpSpPr>
            <a:xfrm>
              <a:off x="597921" y="3062255"/>
              <a:ext cx="3348570" cy="3048936"/>
              <a:chOff x="791600" y="3098134"/>
              <a:chExt cx="3348570" cy="3048936"/>
            </a:xfrm>
          </p:grpSpPr>
          <p:grpSp>
            <p:nvGrpSpPr>
              <p:cNvPr id="25" name="组合 24">
                <a:extLst>
                  <a:ext uri="{FF2B5EF4-FFF2-40B4-BE49-F238E27FC236}">
                    <a16:creationId xmlns:a16="http://schemas.microsoft.com/office/drawing/2014/main" id="{680751FF-93E7-402B-983D-E4BC96084F65}"/>
                  </a:ext>
                </a:extLst>
              </p:cNvPr>
              <p:cNvGrpSpPr/>
              <p:nvPr/>
            </p:nvGrpSpPr>
            <p:grpSpPr>
              <a:xfrm>
                <a:off x="791600" y="3098134"/>
                <a:ext cx="3348570" cy="2148725"/>
                <a:chOff x="4019993" y="3253602"/>
                <a:chExt cx="3348570" cy="2148725"/>
              </a:xfrm>
            </p:grpSpPr>
            <p:sp>
              <p:nvSpPr>
                <p:cNvPr id="26" name="椭圆 25">
                  <a:extLst>
                    <a:ext uri="{FF2B5EF4-FFF2-40B4-BE49-F238E27FC236}">
                      <a16:creationId xmlns:a16="http://schemas.microsoft.com/office/drawing/2014/main" id="{6B20E688-810B-411A-A73B-50F5796F790E}"/>
                    </a:ext>
                  </a:extLst>
                </p:cNvPr>
                <p:cNvSpPr/>
                <p:nvPr/>
              </p:nvSpPr>
              <p:spPr>
                <a:xfrm>
                  <a:off x="5510252" y="3253602"/>
                  <a:ext cx="149290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28" name="椭圆 27">
                  <a:extLst>
                    <a:ext uri="{FF2B5EF4-FFF2-40B4-BE49-F238E27FC236}">
                      <a16:creationId xmlns:a16="http://schemas.microsoft.com/office/drawing/2014/main" id="{942ED819-8A97-443C-A1FE-CC8A183E5CDE}"/>
                    </a:ext>
                  </a:extLst>
                </p:cNvPr>
                <p:cNvSpPr/>
                <p:nvPr/>
              </p:nvSpPr>
              <p:spPr>
                <a:xfrm>
                  <a:off x="7103798" y="5167452"/>
                  <a:ext cx="149290" cy="155565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29" name="直接连接符 28">
                  <a:extLst>
                    <a:ext uri="{FF2B5EF4-FFF2-40B4-BE49-F238E27FC236}">
                      <a16:creationId xmlns:a16="http://schemas.microsoft.com/office/drawing/2014/main" id="{00887029-CDBF-47D0-B54F-60AF45A34E99}"/>
                    </a:ext>
                  </a:extLst>
                </p:cNvPr>
                <p:cNvCxnSpPr>
                  <a:cxnSpLocks/>
                  <a:stCxn id="26" idx="7"/>
                  <a:endCxn id="30" idx="2"/>
                </p:cNvCxnSpPr>
                <p:nvPr/>
              </p:nvCxnSpPr>
              <p:spPr>
                <a:xfrm>
                  <a:off x="5637679" y="3276831"/>
                  <a:ext cx="1581594" cy="283910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sp>
              <p:nvSpPr>
                <p:cNvPr id="30" name="椭圆 29">
                  <a:extLst>
                    <a:ext uri="{FF2B5EF4-FFF2-40B4-BE49-F238E27FC236}">
                      <a16:creationId xmlns:a16="http://schemas.microsoft.com/office/drawing/2014/main" id="{C041F9FF-83CF-4328-8F05-EB04FD049AFE}"/>
                    </a:ext>
                  </a:extLst>
                </p:cNvPr>
                <p:cNvSpPr/>
                <p:nvPr/>
              </p:nvSpPr>
              <p:spPr>
                <a:xfrm>
                  <a:off x="7219273" y="3481431"/>
                  <a:ext cx="149290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sp>
              <p:nvSpPr>
                <p:cNvPr id="31" name="椭圆 30">
                  <a:extLst>
                    <a:ext uri="{FF2B5EF4-FFF2-40B4-BE49-F238E27FC236}">
                      <a16:creationId xmlns:a16="http://schemas.microsoft.com/office/drawing/2014/main" id="{BD43C795-0ECB-4D76-B408-687DEBFA8534}"/>
                    </a:ext>
                  </a:extLst>
                </p:cNvPr>
                <p:cNvSpPr/>
                <p:nvPr/>
              </p:nvSpPr>
              <p:spPr>
                <a:xfrm>
                  <a:off x="4130260" y="5243707"/>
                  <a:ext cx="149289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54" name="直接连接符 53">
                  <a:extLst>
                    <a:ext uri="{FF2B5EF4-FFF2-40B4-BE49-F238E27FC236}">
                      <a16:creationId xmlns:a16="http://schemas.microsoft.com/office/drawing/2014/main" id="{1165D1A2-5035-41E1-8EEA-247B5C63D7AC}"/>
                    </a:ext>
                  </a:extLst>
                </p:cNvPr>
                <p:cNvCxnSpPr>
                  <a:cxnSpLocks/>
                  <a:stCxn id="125" idx="3"/>
                  <a:endCxn id="31" idx="0"/>
                </p:cNvCxnSpPr>
                <p:nvPr/>
              </p:nvCxnSpPr>
              <p:spPr>
                <a:xfrm>
                  <a:off x="4019993" y="3775442"/>
                  <a:ext cx="184912" cy="1468265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55" name="直接连接符 54">
                  <a:extLst>
                    <a:ext uri="{FF2B5EF4-FFF2-40B4-BE49-F238E27FC236}">
                      <a16:creationId xmlns:a16="http://schemas.microsoft.com/office/drawing/2014/main" id="{811DE80C-D076-4E1E-9D06-F5750F77D5E4}"/>
                    </a:ext>
                  </a:extLst>
                </p:cNvPr>
                <p:cNvCxnSpPr>
                  <a:cxnSpLocks/>
                  <a:stCxn id="30" idx="5"/>
                  <a:endCxn id="28" idx="0"/>
                </p:cNvCxnSpPr>
                <p:nvPr/>
              </p:nvCxnSpPr>
              <p:spPr>
                <a:xfrm flipH="1">
                  <a:off x="7178443" y="3616822"/>
                  <a:ext cx="168257" cy="1550630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  <p:sp>
            <p:nvSpPr>
              <p:cNvPr id="19" name="椭圆 18">
                <a:extLst>
                  <a:ext uri="{FF2B5EF4-FFF2-40B4-BE49-F238E27FC236}">
                    <a16:creationId xmlns:a16="http://schemas.microsoft.com/office/drawing/2014/main" id="{84CF97E1-628B-4CB7-8343-BB0590932967}"/>
                  </a:ext>
                </a:extLst>
              </p:cNvPr>
              <p:cNvSpPr/>
              <p:nvPr/>
            </p:nvSpPr>
            <p:spPr>
              <a:xfrm>
                <a:off x="2267450" y="5988450"/>
                <a:ext cx="149290" cy="158620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 dirty="0"/>
              </a:p>
            </p:txBody>
          </p:sp>
          <p:cxnSp>
            <p:nvCxnSpPr>
              <p:cNvPr id="21" name="直接连接符 20">
                <a:extLst>
                  <a:ext uri="{FF2B5EF4-FFF2-40B4-BE49-F238E27FC236}">
                    <a16:creationId xmlns:a16="http://schemas.microsoft.com/office/drawing/2014/main" id="{29848C78-526F-4C19-9028-63FA7D3EB219}"/>
                  </a:ext>
                </a:extLst>
              </p:cNvPr>
              <p:cNvCxnSpPr>
                <a:stCxn id="31" idx="6"/>
                <a:endCxn id="19" idx="1"/>
              </p:cNvCxnSpPr>
              <p:nvPr/>
            </p:nvCxnSpPr>
            <p:spPr>
              <a:xfrm>
                <a:off x="1051156" y="5167549"/>
                <a:ext cx="1238157" cy="844130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23" name="直接连接符 22">
                <a:extLst>
                  <a:ext uri="{FF2B5EF4-FFF2-40B4-BE49-F238E27FC236}">
                    <a16:creationId xmlns:a16="http://schemas.microsoft.com/office/drawing/2014/main" id="{155CCB1E-3C53-4B96-A338-78675B450C6F}"/>
                  </a:ext>
                </a:extLst>
              </p:cNvPr>
              <p:cNvCxnSpPr>
                <a:cxnSpLocks/>
                <a:stCxn id="28" idx="5"/>
                <a:endCxn id="19" idx="6"/>
              </p:cNvCxnSpPr>
              <p:nvPr/>
            </p:nvCxnSpPr>
            <p:spPr>
              <a:xfrm flipH="1">
                <a:off x="2416740" y="5144767"/>
                <a:ext cx="1586092" cy="92299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125" name="椭圆 124">
              <a:extLst>
                <a:ext uri="{FF2B5EF4-FFF2-40B4-BE49-F238E27FC236}">
                  <a16:creationId xmlns:a16="http://schemas.microsoft.com/office/drawing/2014/main" id="{41C58EC5-9B50-4282-BFD8-67363178F5E5}"/>
                </a:ext>
              </a:extLst>
            </p:cNvPr>
            <p:cNvSpPr/>
            <p:nvPr/>
          </p:nvSpPr>
          <p:spPr>
            <a:xfrm>
              <a:off x="574692" y="3448704"/>
              <a:ext cx="158620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27" name="直接连接符 126">
              <a:extLst>
                <a:ext uri="{FF2B5EF4-FFF2-40B4-BE49-F238E27FC236}">
                  <a16:creationId xmlns:a16="http://schemas.microsoft.com/office/drawing/2014/main" id="{EE2C458E-C224-4C7B-9E15-7A1362B87FBF}"/>
                </a:ext>
              </a:extLst>
            </p:cNvPr>
            <p:cNvCxnSpPr>
              <a:cxnSpLocks/>
              <a:stCxn id="125" idx="7"/>
              <a:endCxn id="26" idx="1"/>
            </p:cNvCxnSpPr>
            <p:nvPr/>
          </p:nvCxnSpPr>
          <p:spPr>
            <a:xfrm flipV="1">
              <a:off x="710083" y="3085484"/>
              <a:ext cx="1399960" cy="386449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grpSp>
        <p:nvGrpSpPr>
          <p:cNvPr id="202" name="组合 201">
            <a:extLst>
              <a:ext uri="{FF2B5EF4-FFF2-40B4-BE49-F238E27FC236}">
                <a16:creationId xmlns:a16="http://schemas.microsoft.com/office/drawing/2014/main" id="{378A5D65-81A3-4556-8DEC-6B47304234AF}"/>
              </a:ext>
            </a:extLst>
          </p:cNvPr>
          <p:cNvGrpSpPr/>
          <p:nvPr/>
        </p:nvGrpSpPr>
        <p:grpSpPr>
          <a:xfrm>
            <a:off x="6913288" y="2975629"/>
            <a:ext cx="3371799" cy="3056252"/>
            <a:chOff x="6913288" y="2975629"/>
            <a:chExt cx="3371799" cy="3056252"/>
          </a:xfrm>
        </p:grpSpPr>
        <p:grpSp>
          <p:nvGrpSpPr>
            <p:cNvPr id="145" name="组合 144">
              <a:extLst>
                <a:ext uri="{FF2B5EF4-FFF2-40B4-BE49-F238E27FC236}">
                  <a16:creationId xmlns:a16="http://schemas.microsoft.com/office/drawing/2014/main" id="{E6AB96F9-677B-46D0-BF63-E0444508B1C2}"/>
                </a:ext>
              </a:extLst>
            </p:cNvPr>
            <p:cNvGrpSpPr/>
            <p:nvPr/>
          </p:nvGrpSpPr>
          <p:grpSpPr>
            <a:xfrm>
              <a:off x="6913288" y="2975629"/>
              <a:ext cx="3371799" cy="3056252"/>
              <a:chOff x="574692" y="3062255"/>
              <a:chExt cx="3371799" cy="3056252"/>
            </a:xfrm>
          </p:grpSpPr>
          <p:grpSp>
            <p:nvGrpSpPr>
              <p:cNvPr id="146" name="组合 145">
                <a:extLst>
                  <a:ext uri="{FF2B5EF4-FFF2-40B4-BE49-F238E27FC236}">
                    <a16:creationId xmlns:a16="http://schemas.microsoft.com/office/drawing/2014/main" id="{22A68E14-9AEA-4BB3-87DF-F1AE4A186479}"/>
                  </a:ext>
                </a:extLst>
              </p:cNvPr>
              <p:cNvGrpSpPr/>
              <p:nvPr/>
            </p:nvGrpSpPr>
            <p:grpSpPr>
              <a:xfrm>
                <a:off x="597921" y="3062255"/>
                <a:ext cx="3348570" cy="3056252"/>
                <a:chOff x="791600" y="3098134"/>
                <a:chExt cx="3348570" cy="3056252"/>
              </a:xfrm>
            </p:grpSpPr>
            <p:grpSp>
              <p:nvGrpSpPr>
                <p:cNvPr id="149" name="组合 148">
                  <a:extLst>
                    <a:ext uri="{FF2B5EF4-FFF2-40B4-BE49-F238E27FC236}">
                      <a16:creationId xmlns:a16="http://schemas.microsoft.com/office/drawing/2014/main" id="{BBC0D40D-134A-4A6A-BAA4-5B7781EAD150}"/>
                    </a:ext>
                  </a:extLst>
                </p:cNvPr>
                <p:cNvGrpSpPr/>
                <p:nvPr/>
              </p:nvGrpSpPr>
              <p:grpSpPr>
                <a:xfrm>
                  <a:off x="791600" y="3098134"/>
                  <a:ext cx="3348570" cy="2148725"/>
                  <a:chOff x="4019993" y="3253602"/>
                  <a:chExt cx="3348570" cy="2148725"/>
                </a:xfrm>
              </p:grpSpPr>
              <p:sp>
                <p:nvSpPr>
                  <p:cNvPr id="153" name="椭圆 152">
                    <a:extLst>
                      <a:ext uri="{FF2B5EF4-FFF2-40B4-BE49-F238E27FC236}">
                        <a16:creationId xmlns:a16="http://schemas.microsoft.com/office/drawing/2014/main" id="{E18A0F84-E4F7-45DB-A3C1-1E595F60F627}"/>
                      </a:ext>
                    </a:extLst>
                  </p:cNvPr>
                  <p:cNvSpPr/>
                  <p:nvPr/>
                </p:nvSpPr>
                <p:spPr>
                  <a:xfrm>
                    <a:off x="5510252" y="3253602"/>
                    <a:ext cx="149290" cy="15862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5400">
                    <a:solidFill>
                      <a:srgbClr val="011C96"/>
                    </a:solidFill>
                    <a:miter lim="400000"/>
                  </a:ln>
                </p:spPr>
                <p:txBody>
                  <a:bodyPr lIns="45719" rIns="45719"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cxnSp>
                <p:nvCxnSpPr>
                  <p:cNvPr id="154" name="直接连接符 153">
                    <a:extLst>
                      <a:ext uri="{FF2B5EF4-FFF2-40B4-BE49-F238E27FC236}">
                        <a16:creationId xmlns:a16="http://schemas.microsoft.com/office/drawing/2014/main" id="{F91D2F05-4715-4EBC-B36D-D800959EA5A5}"/>
                      </a:ext>
                    </a:extLst>
                  </p:cNvPr>
                  <p:cNvCxnSpPr>
                    <a:cxnSpLocks/>
                    <a:stCxn id="153" idx="6"/>
                    <a:endCxn id="155" idx="2"/>
                  </p:cNvCxnSpPr>
                  <p:nvPr/>
                </p:nvCxnSpPr>
                <p:spPr>
                  <a:xfrm>
                    <a:off x="5659542" y="3332912"/>
                    <a:ext cx="1444256" cy="1912323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sp>
                <p:nvSpPr>
                  <p:cNvPr id="155" name="椭圆 154">
                    <a:extLst>
                      <a:ext uri="{FF2B5EF4-FFF2-40B4-BE49-F238E27FC236}">
                        <a16:creationId xmlns:a16="http://schemas.microsoft.com/office/drawing/2014/main" id="{79BFFB8E-AF63-4BB1-9F68-76185EB6CBE1}"/>
                      </a:ext>
                    </a:extLst>
                  </p:cNvPr>
                  <p:cNvSpPr/>
                  <p:nvPr/>
                </p:nvSpPr>
                <p:spPr>
                  <a:xfrm>
                    <a:off x="7103798" y="5167452"/>
                    <a:ext cx="149290" cy="155565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5400">
                    <a:solidFill>
                      <a:srgbClr val="011C96"/>
                    </a:solidFill>
                    <a:miter lim="400000"/>
                  </a:ln>
                </p:spPr>
                <p:txBody>
                  <a:bodyPr lIns="45719" rIns="45719"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cxnSp>
                <p:nvCxnSpPr>
                  <p:cNvPr id="156" name="直接连接符 155">
                    <a:extLst>
                      <a:ext uri="{FF2B5EF4-FFF2-40B4-BE49-F238E27FC236}">
                        <a16:creationId xmlns:a16="http://schemas.microsoft.com/office/drawing/2014/main" id="{AC48B71E-410B-478A-95D5-0D9EF10AE911}"/>
                      </a:ext>
                    </a:extLst>
                  </p:cNvPr>
                  <p:cNvCxnSpPr>
                    <a:cxnSpLocks/>
                    <a:stCxn id="153" idx="7"/>
                    <a:endCxn id="157" idx="2"/>
                  </p:cNvCxnSpPr>
                  <p:nvPr/>
                </p:nvCxnSpPr>
                <p:spPr>
                  <a:xfrm>
                    <a:off x="5637679" y="3276831"/>
                    <a:ext cx="1581594" cy="283910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sp>
                <p:nvSpPr>
                  <p:cNvPr id="157" name="椭圆 156">
                    <a:extLst>
                      <a:ext uri="{FF2B5EF4-FFF2-40B4-BE49-F238E27FC236}">
                        <a16:creationId xmlns:a16="http://schemas.microsoft.com/office/drawing/2014/main" id="{A6B954C3-D6BE-498B-AA7A-6633219EAFBF}"/>
                      </a:ext>
                    </a:extLst>
                  </p:cNvPr>
                  <p:cNvSpPr/>
                  <p:nvPr/>
                </p:nvSpPr>
                <p:spPr>
                  <a:xfrm>
                    <a:off x="7219273" y="3481431"/>
                    <a:ext cx="149290" cy="15862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5400">
                    <a:solidFill>
                      <a:srgbClr val="011C96"/>
                    </a:solidFill>
                    <a:miter lim="400000"/>
                  </a:ln>
                </p:spPr>
                <p:txBody>
                  <a:bodyPr lIns="45719" rIns="45719" rtlCol="0" anchor="ctr"/>
                  <a:lstStyle/>
                  <a:p>
                    <a:pPr algn="ctr"/>
                    <a:endParaRPr lang="zh-CN" altLang="en-US" dirty="0"/>
                  </a:p>
                </p:txBody>
              </p:sp>
              <p:sp>
                <p:nvSpPr>
                  <p:cNvPr id="158" name="椭圆 157">
                    <a:extLst>
                      <a:ext uri="{FF2B5EF4-FFF2-40B4-BE49-F238E27FC236}">
                        <a16:creationId xmlns:a16="http://schemas.microsoft.com/office/drawing/2014/main" id="{669703DE-0C53-4ACF-BD3F-09C4C9DABD8B}"/>
                      </a:ext>
                    </a:extLst>
                  </p:cNvPr>
                  <p:cNvSpPr/>
                  <p:nvPr/>
                </p:nvSpPr>
                <p:spPr>
                  <a:xfrm>
                    <a:off x="4130260" y="5243707"/>
                    <a:ext cx="149289" cy="158620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5400">
                    <a:solidFill>
                      <a:srgbClr val="011C96"/>
                    </a:solidFill>
                    <a:miter lim="400000"/>
                  </a:ln>
                </p:spPr>
                <p:txBody>
                  <a:bodyPr lIns="45719" rIns="45719"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159" name="直接连接符 158">
                    <a:extLst>
                      <a:ext uri="{FF2B5EF4-FFF2-40B4-BE49-F238E27FC236}">
                        <a16:creationId xmlns:a16="http://schemas.microsoft.com/office/drawing/2014/main" id="{D03A178F-D097-48AD-8E63-4DCA252B00BC}"/>
                      </a:ext>
                    </a:extLst>
                  </p:cNvPr>
                  <p:cNvCxnSpPr>
                    <a:cxnSpLocks/>
                    <a:stCxn id="153" idx="2"/>
                    <a:endCxn id="158" idx="7"/>
                  </p:cNvCxnSpPr>
                  <p:nvPr/>
                </p:nvCxnSpPr>
                <p:spPr>
                  <a:xfrm flipH="1">
                    <a:off x="4257686" y="3332912"/>
                    <a:ext cx="1252566" cy="1934024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160" name="直接连接符 159">
                    <a:extLst>
                      <a:ext uri="{FF2B5EF4-FFF2-40B4-BE49-F238E27FC236}">
                        <a16:creationId xmlns:a16="http://schemas.microsoft.com/office/drawing/2014/main" id="{3B7812B2-1A1B-4C41-B2E3-1FB50AD9F55E}"/>
                      </a:ext>
                    </a:extLst>
                  </p:cNvPr>
                  <p:cNvCxnSpPr>
                    <a:cxnSpLocks/>
                    <a:stCxn id="147" idx="3"/>
                    <a:endCxn id="158" idx="0"/>
                  </p:cNvCxnSpPr>
                  <p:nvPr/>
                </p:nvCxnSpPr>
                <p:spPr>
                  <a:xfrm>
                    <a:off x="4019993" y="3775442"/>
                    <a:ext cx="184912" cy="1468265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161" name="直接连接符 160">
                    <a:extLst>
                      <a:ext uri="{FF2B5EF4-FFF2-40B4-BE49-F238E27FC236}">
                        <a16:creationId xmlns:a16="http://schemas.microsoft.com/office/drawing/2014/main" id="{FFD03507-6F32-46A4-B28D-004C4DA665D0}"/>
                      </a:ext>
                    </a:extLst>
                  </p:cNvPr>
                  <p:cNvCxnSpPr>
                    <a:cxnSpLocks/>
                    <a:stCxn id="157" idx="5"/>
                    <a:endCxn id="155" idx="0"/>
                  </p:cNvCxnSpPr>
                  <p:nvPr/>
                </p:nvCxnSpPr>
                <p:spPr>
                  <a:xfrm flipH="1">
                    <a:off x="7178443" y="3616822"/>
                    <a:ext cx="168257" cy="1550630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162" name="直接连接符 161">
                    <a:extLst>
                      <a:ext uri="{FF2B5EF4-FFF2-40B4-BE49-F238E27FC236}">
                        <a16:creationId xmlns:a16="http://schemas.microsoft.com/office/drawing/2014/main" id="{B018D32A-FB83-4C70-B541-0A3C68788CEB}"/>
                      </a:ext>
                    </a:extLst>
                  </p:cNvPr>
                  <p:cNvCxnSpPr>
                    <a:cxnSpLocks/>
                    <a:stCxn id="158" idx="6"/>
                    <a:endCxn id="155" idx="3"/>
                  </p:cNvCxnSpPr>
                  <p:nvPr/>
                </p:nvCxnSpPr>
                <p:spPr>
                  <a:xfrm flipV="1">
                    <a:off x="4279549" y="5300235"/>
                    <a:ext cx="2846112" cy="22782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</p:grpSp>
            <p:sp>
              <p:nvSpPr>
                <p:cNvPr id="150" name="椭圆 149">
                  <a:extLst>
                    <a:ext uri="{FF2B5EF4-FFF2-40B4-BE49-F238E27FC236}">
                      <a16:creationId xmlns:a16="http://schemas.microsoft.com/office/drawing/2014/main" id="{016BD20C-9E58-4E39-B4D2-ABE03712CBD3}"/>
                    </a:ext>
                  </a:extLst>
                </p:cNvPr>
                <p:cNvSpPr/>
                <p:nvPr/>
              </p:nvSpPr>
              <p:spPr>
                <a:xfrm>
                  <a:off x="2335873" y="5995766"/>
                  <a:ext cx="149290" cy="158620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 dirty="0"/>
                </a:p>
              </p:txBody>
            </p:sp>
            <p:cxnSp>
              <p:nvCxnSpPr>
                <p:cNvPr id="151" name="直接连接符 150">
                  <a:extLst>
                    <a:ext uri="{FF2B5EF4-FFF2-40B4-BE49-F238E27FC236}">
                      <a16:creationId xmlns:a16="http://schemas.microsoft.com/office/drawing/2014/main" id="{8E9FEAE5-C671-4633-91C5-945B25FB7FF2}"/>
                    </a:ext>
                  </a:extLst>
                </p:cNvPr>
                <p:cNvCxnSpPr>
                  <a:stCxn id="158" idx="6"/>
                  <a:endCxn id="150" idx="1"/>
                </p:cNvCxnSpPr>
                <p:nvPr/>
              </p:nvCxnSpPr>
              <p:spPr>
                <a:xfrm>
                  <a:off x="1051156" y="5167549"/>
                  <a:ext cx="1306580" cy="851446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52" name="直接连接符 151">
                  <a:extLst>
                    <a:ext uri="{FF2B5EF4-FFF2-40B4-BE49-F238E27FC236}">
                      <a16:creationId xmlns:a16="http://schemas.microsoft.com/office/drawing/2014/main" id="{26DDABA2-238A-42F0-9E6F-40037DB90ADA}"/>
                    </a:ext>
                  </a:extLst>
                </p:cNvPr>
                <p:cNvCxnSpPr>
                  <a:cxnSpLocks/>
                  <a:stCxn id="155" idx="5"/>
                  <a:endCxn id="150" idx="6"/>
                </p:cNvCxnSpPr>
                <p:nvPr/>
              </p:nvCxnSpPr>
              <p:spPr>
                <a:xfrm flipH="1">
                  <a:off x="2485163" y="5144767"/>
                  <a:ext cx="1517669" cy="930309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  <p:sp>
            <p:nvSpPr>
              <p:cNvPr id="147" name="椭圆 146">
                <a:extLst>
                  <a:ext uri="{FF2B5EF4-FFF2-40B4-BE49-F238E27FC236}">
                    <a16:creationId xmlns:a16="http://schemas.microsoft.com/office/drawing/2014/main" id="{F3EAF8BD-BD82-401E-9A16-7F4D2AFCF9FB}"/>
                  </a:ext>
                </a:extLst>
              </p:cNvPr>
              <p:cNvSpPr/>
              <p:nvPr/>
            </p:nvSpPr>
            <p:spPr>
              <a:xfrm>
                <a:off x="574692" y="3448704"/>
                <a:ext cx="158620" cy="158620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48" name="直接连接符 147">
                <a:extLst>
                  <a:ext uri="{FF2B5EF4-FFF2-40B4-BE49-F238E27FC236}">
                    <a16:creationId xmlns:a16="http://schemas.microsoft.com/office/drawing/2014/main" id="{B1E64DD1-D006-4F2B-8683-78D297A0CC93}"/>
                  </a:ext>
                </a:extLst>
              </p:cNvPr>
              <p:cNvCxnSpPr>
                <a:cxnSpLocks/>
                <a:stCxn id="147" idx="7"/>
                <a:endCxn id="153" idx="1"/>
              </p:cNvCxnSpPr>
              <p:nvPr/>
            </p:nvCxnSpPr>
            <p:spPr>
              <a:xfrm flipV="1">
                <a:off x="710083" y="3085484"/>
                <a:ext cx="1399960" cy="386449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165" name="椭圆 164">
              <a:extLst>
                <a:ext uri="{FF2B5EF4-FFF2-40B4-BE49-F238E27FC236}">
                  <a16:creationId xmlns:a16="http://schemas.microsoft.com/office/drawing/2014/main" id="{5AC85206-18E9-4694-83D4-15000C123F9E}"/>
                </a:ext>
              </a:extLst>
            </p:cNvPr>
            <p:cNvSpPr/>
            <p:nvPr/>
          </p:nvSpPr>
          <p:spPr>
            <a:xfrm>
              <a:off x="7751095" y="3893372"/>
              <a:ext cx="128111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8" name="椭圆 167">
              <a:extLst>
                <a:ext uri="{FF2B5EF4-FFF2-40B4-BE49-F238E27FC236}">
                  <a16:creationId xmlns:a16="http://schemas.microsoft.com/office/drawing/2014/main" id="{C689C920-4A0F-4433-A614-DC9DBA3FC9E1}"/>
                </a:ext>
              </a:extLst>
            </p:cNvPr>
            <p:cNvSpPr/>
            <p:nvPr/>
          </p:nvSpPr>
          <p:spPr>
            <a:xfrm>
              <a:off x="8479557" y="4937818"/>
              <a:ext cx="128111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9" name="椭圆 168">
              <a:extLst>
                <a:ext uri="{FF2B5EF4-FFF2-40B4-BE49-F238E27FC236}">
                  <a16:creationId xmlns:a16="http://schemas.microsoft.com/office/drawing/2014/main" id="{7142F0DD-B982-402F-9337-95653CF09DB7}"/>
                </a:ext>
              </a:extLst>
            </p:cNvPr>
            <p:cNvSpPr/>
            <p:nvPr/>
          </p:nvSpPr>
          <p:spPr>
            <a:xfrm>
              <a:off x="9159493" y="3863331"/>
              <a:ext cx="128111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72" name="直接连接符 171">
              <a:extLst>
                <a:ext uri="{FF2B5EF4-FFF2-40B4-BE49-F238E27FC236}">
                  <a16:creationId xmlns:a16="http://schemas.microsoft.com/office/drawing/2014/main" id="{6B94C1EE-0B70-4A59-B8D7-610273F0023A}"/>
                </a:ext>
              </a:extLst>
            </p:cNvPr>
            <p:cNvCxnSpPr>
              <a:cxnSpLocks/>
            </p:cNvCxnSpPr>
            <p:nvPr/>
          </p:nvCxnSpPr>
          <p:spPr>
            <a:xfrm flipV="1">
              <a:off x="7887668" y="3923199"/>
              <a:ext cx="1280287" cy="3004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4" name="直接连接符 173">
              <a:extLst>
                <a:ext uri="{FF2B5EF4-FFF2-40B4-BE49-F238E27FC236}">
                  <a16:creationId xmlns:a16="http://schemas.microsoft.com/office/drawing/2014/main" id="{63DE2692-E33F-434A-89FB-150BE194E1FB}"/>
                </a:ext>
              </a:extLst>
            </p:cNvPr>
            <p:cNvCxnSpPr>
              <a:cxnSpLocks/>
            </p:cNvCxnSpPr>
            <p:nvPr/>
          </p:nvCxnSpPr>
          <p:spPr>
            <a:xfrm>
              <a:off x="7825705" y="4032150"/>
              <a:ext cx="683167" cy="909055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76" name="直接连接符 175">
              <a:extLst>
                <a:ext uri="{FF2B5EF4-FFF2-40B4-BE49-F238E27FC236}">
                  <a16:creationId xmlns:a16="http://schemas.microsoft.com/office/drawing/2014/main" id="{241DE3A7-DA33-4039-8841-F2BD1319966B}"/>
                </a:ext>
              </a:extLst>
            </p:cNvPr>
            <p:cNvCxnSpPr>
              <a:cxnSpLocks/>
            </p:cNvCxnSpPr>
            <p:nvPr/>
          </p:nvCxnSpPr>
          <p:spPr>
            <a:xfrm flipH="1">
              <a:off x="8595932" y="3958240"/>
              <a:ext cx="615881" cy="99517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sp>
          <p:nvSpPr>
            <p:cNvPr id="178" name="椭圆 177">
              <a:extLst>
                <a:ext uri="{FF2B5EF4-FFF2-40B4-BE49-F238E27FC236}">
                  <a16:creationId xmlns:a16="http://schemas.microsoft.com/office/drawing/2014/main" id="{73F73F9B-1A5E-4DE2-88A9-C1D9630EBBD9}"/>
                </a:ext>
              </a:extLst>
            </p:cNvPr>
            <p:cNvSpPr/>
            <p:nvPr/>
          </p:nvSpPr>
          <p:spPr>
            <a:xfrm>
              <a:off x="8103232" y="4376518"/>
              <a:ext cx="128111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9" name="椭圆 178">
              <a:extLst>
                <a:ext uri="{FF2B5EF4-FFF2-40B4-BE49-F238E27FC236}">
                  <a16:creationId xmlns:a16="http://schemas.microsoft.com/office/drawing/2014/main" id="{804F978E-D1EC-4074-AA49-C9886408A930}"/>
                </a:ext>
              </a:extLst>
            </p:cNvPr>
            <p:cNvSpPr/>
            <p:nvPr/>
          </p:nvSpPr>
          <p:spPr>
            <a:xfrm>
              <a:off x="8849071" y="4386280"/>
              <a:ext cx="128111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0" name="椭圆 179">
              <a:extLst>
                <a:ext uri="{FF2B5EF4-FFF2-40B4-BE49-F238E27FC236}">
                  <a16:creationId xmlns:a16="http://schemas.microsoft.com/office/drawing/2014/main" id="{2BFA238D-F1B0-4E4D-A5B4-786AC55585EA}"/>
                </a:ext>
              </a:extLst>
            </p:cNvPr>
            <p:cNvSpPr/>
            <p:nvPr/>
          </p:nvSpPr>
          <p:spPr>
            <a:xfrm>
              <a:off x="8444816" y="3867029"/>
              <a:ext cx="128111" cy="158620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cxnSp>
          <p:nvCxnSpPr>
            <p:cNvPr id="182" name="直接连接符 181">
              <a:extLst>
                <a:ext uri="{FF2B5EF4-FFF2-40B4-BE49-F238E27FC236}">
                  <a16:creationId xmlns:a16="http://schemas.microsoft.com/office/drawing/2014/main" id="{BBA01AF8-90E4-4293-B09E-38B7E1541D7F}"/>
                </a:ext>
              </a:extLst>
            </p:cNvPr>
            <p:cNvCxnSpPr>
              <a:stCxn id="180" idx="3"/>
              <a:endCxn id="178" idx="7"/>
            </p:cNvCxnSpPr>
            <p:nvPr/>
          </p:nvCxnSpPr>
          <p:spPr>
            <a:xfrm flipH="1">
              <a:off x="8212582" y="4002420"/>
              <a:ext cx="250995" cy="39732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4" name="直接连接符 183">
              <a:extLst>
                <a:ext uri="{FF2B5EF4-FFF2-40B4-BE49-F238E27FC236}">
                  <a16:creationId xmlns:a16="http://schemas.microsoft.com/office/drawing/2014/main" id="{BB3FB631-E053-4D95-B542-6A78EA11AC93}"/>
                </a:ext>
              </a:extLst>
            </p:cNvPr>
            <p:cNvCxnSpPr>
              <a:stCxn id="180" idx="5"/>
              <a:endCxn id="179" idx="1"/>
            </p:cNvCxnSpPr>
            <p:nvPr/>
          </p:nvCxnSpPr>
          <p:spPr>
            <a:xfrm>
              <a:off x="8554166" y="4002420"/>
              <a:ext cx="313666" cy="407089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6" name="直接连接符 185">
              <a:extLst>
                <a:ext uri="{FF2B5EF4-FFF2-40B4-BE49-F238E27FC236}">
                  <a16:creationId xmlns:a16="http://schemas.microsoft.com/office/drawing/2014/main" id="{24E5793A-166E-4868-85CC-364E0EBA058C}"/>
                </a:ext>
              </a:extLst>
            </p:cNvPr>
            <p:cNvCxnSpPr>
              <a:stCxn id="178" idx="6"/>
              <a:endCxn id="179" idx="2"/>
            </p:cNvCxnSpPr>
            <p:nvPr/>
          </p:nvCxnSpPr>
          <p:spPr>
            <a:xfrm>
              <a:off x="8231343" y="4455828"/>
              <a:ext cx="617728" cy="9762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88" name="直接连接符 187">
              <a:extLst>
                <a:ext uri="{FF2B5EF4-FFF2-40B4-BE49-F238E27FC236}">
                  <a16:creationId xmlns:a16="http://schemas.microsoft.com/office/drawing/2014/main" id="{F45A7FF1-A1F3-46E1-9E59-4F88630B9B3B}"/>
                </a:ext>
              </a:extLst>
            </p:cNvPr>
            <p:cNvCxnSpPr>
              <a:stCxn id="147" idx="5"/>
              <a:endCxn id="165" idx="1"/>
            </p:cNvCxnSpPr>
            <p:nvPr/>
          </p:nvCxnSpPr>
          <p:spPr>
            <a:xfrm>
              <a:off x="7048679" y="3497469"/>
              <a:ext cx="721177" cy="419132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0" name="直接连接符 189">
              <a:extLst>
                <a:ext uri="{FF2B5EF4-FFF2-40B4-BE49-F238E27FC236}">
                  <a16:creationId xmlns:a16="http://schemas.microsoft.com/office/drawing/2014/main" id="{0ABBE548-DBF6-4C6B-9147-DA158225E2B9}"/>
                </a:ext>
              </a:extLst>
            </p:cNvPr>
            <p:cNvCxnSpPr>
              <a:stCxn id="157" idx="3"/>
              <a:endCxn id="169" idx="7"/>
            </p:cNvCxnSpPr>
            <p:nvPr/>
          </p:nvCxnSpPr>
          <p:spPr>
            <a:xfrm flipH="1">
              <a:off x="9268843" y="3338849"/>
              <a:ext cx="888817" cy="54771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2" name="直接连接符 191">
              <a:extLst>
                <a:ext uri="{FF2B5EF4-FFF2-40B4-BE49-F238E27FC236}">
                  <a16:creationId xmlns:a16="http://schemas.microsoft.com/office/drawing/2014/main" id="{659FCB29-8DBF-4603-9B87-4C4CF219D214}"/>
                </a:ext>
              </a:extLst>
            </p:cNvPr>
            <p:cNvCxnSpPr>
              <a:stCxn id="168" idx="4"/>
              <a:endCxn id="150" idx="0"/>
            </p:cNvCxnSpPr>
            <p:nvPr/>
          </p:nvCxnSpPr>
          <p:spPr>
            <a:xfrm>
              <a:off x="8543613" y="5096438"/>
              <a:ext cx="11822" cy="77682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7" name="直接连接符 196">
              <a:extLst>
                <a:ext uri="{FF2B5EF4-FFF2-40B4-BE49-F238E27FC236}">
                  <a16:creationId xmlns:a16="http://schemas.microsoft.com/office/drawing/2014/main" id="{A9069E93-B304-4CFA-9138-53A6CD4D9954}"/>
                </a:ext>
              </a:extLst>
            </p:cNvPr>
            <p:cNvCxnSpPr>
              <a:stCxn id="153" idx="4"/>
              <a:endCxn id="180" idx="0"/>
            </p:cNvCxnSpPr>
            <p:nvPr/>
          </p:nvCxnSpPr>
          <p:spPr>
            <a:xfrm>
              <a:off x="8501421" y="3134249"/>
              <a:ext cx="7451" cy="732780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9" name="直接连接符 198">
              <a:extLst>
                <a:ext uri="{FF2B5EF4-FFF2-40B4-BE49-F238E27FC236}">
                  <a16:creationId xmlns:a16="http://schemas.microsoft.com/office/drawing/2014/main" id="{CAE4B78C-6CF8-4CAE-970D-46C7BCBF1CEA}"/>
                </a:ext>
              </a:extLst>
            </p:cNvPr>
            <p:cNvCxnSpPr>
              <a:stCxn id="158" idx="7"/>
              <a:endCxn id="178" idx="2"/>
            </p:cNvCxnSpPr>
            <p:nvPr/>
          </p:nvCxnSpPr>
          <p:spPr>
            <a:xfrm flipV="1">
              <a:off x="7174210" y="4455828"/>
              <a:ext cx="929022" cy="533135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1" name="直接连接符 200">
              <a:extLst>
                <a:ext uri="{FF2B5EF4-FFF2-40B4-BE49-F238E27FC236}">
                  <a16:creationId xmlns:a16="http://schemas.microsoft.com/office/drawing/2014/main" id="{7B6BF92E-9300-4964-8FF1-0122395227CB}"/>
                </a:ext>
              </a:extLst>
            </p:cNvPr>
            <p:cNvCxnSpPr>
              <a:stCxn id="179" idx="5"/>
              <a:endCxn id="155" idx="2"/>
            </p:cNvCxnSpPr>
            <p:nvPr/>
          </p:nvCxnSpPr>
          <p:spPr>
            <a:xfrm>
              <a:off x="8958421" y="4521671"/>
              <a:ext cx="1061901" cy="445591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60" name="椭圆 59">
            <a:extLst>
              <a:ext uri="{FF2B5EF4-FFF2-40B4-BE49-F238E27FC236}">
                <a16:creationId xmlns:a16="http://schemas.microsoft.com/office/drawing/2014/main" id="{252806EE-35BA-4DAF-94DD-51CBDE4CBE26}"/>
              </a:ext>
            </a:extLst>
          </p:cNvPr>
          <p:cNvSpPr/>
          <p:nvPr/>
        </p:nvSpPr>
        <p:spPr>
          <a:xfrm>
            <a:off x="1390111" y="4011100"/>
            <a:ext cx="158620" cy="158620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61" name="椭圆 60">
            <a:extLst>
              <a:ext uri="{FF2B5EF4-FFF2-40B4-BE49-F238E27FC236}">
                <a16:creationId xmlns:a16="http://schemas.microsoft.com/office/drawing/2014/main" id="{C23FFB4C-B07F-4A26-B349-D37F9B79B4B8}"/>
              </a:ext>
            </a:extLst>
          </p:cNvPr>
          <p:cNvSpPr/>
          <p:nvPr/>
        </p:nvSpPr>
        <p:spPr>
          <a:xfrm>
            <a:off x="2136594" y="5040817"/>
            <a:ext cx="158620" cy="158620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62" name="椭圆 61">
            <a:extLst>
              <a:ext uri="{FF2B5EF4-FFF2-40B4-BE49-F238E27FC236}">
                <a16:creationId xmlns:a16="http://schemas.microsoft.com/office/drawing/2014/main" id="{DDCB7951-274C-492F-903D-D486184C9CC6}"/>
              </a:ext>
            </a:extLst>
          </p:cNvPr>
          <p:cNvSpPr/>
          <p:nvPr/>
        </p:nvSpPr>
        <p:spPr>
          <a:xfrm>
            <a:off x="2846475" y="4011100"/>
            <a:ext cx="158620" cy="158620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63" name="椭圆 62">
            <a:extLst>
              <a:ext uri="{FF2B5EF4-FFF2-40B4-BE49-F238E27FC236}">
                <a16:creationId xmlns:a16="http://schemas.microsoft.com/office/drawing/2014/main" id="{7A875D55-12F2-4AE6-A014-0D4A9694B7E6}"/>
              </a:ext>
            </a:extLst>
          </p:cNvPr>
          <p:cNvSpPr/>
          <p:nvPr/>
        </p:nvSpPr>
        <p:spPr>
          <a:xfrm>
            <a:off x="2108582" y="4022604"/>
            <a:ext cx="158620" cy="158620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64" name="椭圆 63">
            <a:extLst>
              <a:ext uri="{FF2B5EF4-FFF2-40B4-BE49-F238E27FC236}">
                <a16:creationId xmlns:a16="http://schemas.microsoft.com/office/drawing/2014/main" id="{6880DB73-0810-46D3-AD52-C8590387CCAC}"/>
              </a:ext>
            </a:extLst>
          </p:cNvPr>
          <p:cNvSpPr/>
          <p:nvPr/>
        </p:nvSpPr>
        <p:spPr>
          <a:xfrm>
            <a:off x="1859270" y="4521671"/>
            <a:ext cx="158620" cy="158620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66" name="椭圆 65">
            <a:extLst>
              <a:ext uri="{FF2B5EF4-FFF2-40B4-BE49-F238E27FC236}">
                <a16:creationId xmlns:a16="http://schemas.microsoft.com/office/drawing/2014/main" id="{6D37B7A5-979B-49CA-AAE7-5E2251E666AE}"/>
              </a:ext>
            </a:extLst>
          </p:cNvPr>
          <p:cNvSpPr/>
          <p:nvPr/>
        </p:nvSpPr>
        <p:spPr>
          <a:xfrm>
            <a:off x="2438933" y="4524491"/>
            <a:ext cx="158620" cy="158620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>
            <a:extLst>
              <a:ext uri="{FF2B5EF4-FFF2-40B4-BE49-F238E27FC236}">
                <a16:creationId xmlns:a16="http://schemas.microsoft.com/office/drawing/2014/main" id="{46C81EF8-5250-4808-A1D6-F690632F4C5C}"/>
              </a:ext>
            </a:extLst>
          </p:cNvPr>
          <p:cNvSpPr txBox="1"/>
          <p:nvPr/>
        </p:nvSpPr>
        <p:spPr>
          <a:xfrm>
            <a:off x="3470988" y="2230016"/>
            <a:ext cx="7380514" cy="369330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zh-CN" altLang="en-US" dirty="0"/>
              <a:t>移除面</a:t>
            </a:r>
            <a:r>
              <a:rPr lang="en-US" altLang="zh-CN" dirty="0"/>
              <a:t>F</a:t>
            </a:r>
            <a:r>
              <a:rPr lang="zh-CN" altLang="en-US" dirty="0"/>
              <a:t>的三条边，再对图中的顶点添加三角面，此时成功消除</a:t>
            </a:r>
            <a:r>
              <a:rPr lang="en-US" altLang="zh-CN" dirty="0"/>
              <a:t>4</a:t>
            </a:r>
            <a:r>
              <a:rPr lang="zh-CN" altLang="en-US" dirty="0"/>
              <a:t>价顶点</a:t>
            </a: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</p:spTree>
    <p:extLst>
      <p:ext uri="{BB962C8B-B14F-4D97-AF65-F5344CB8AC3E}">
        <p14:creationId xmlns:p14="http://schemas.microsoft.com/office/powerpoint/2010/main" val="874200639"/>
      </p:ext>
    </p:extLst>
  </p:cSld>
  <p:clrMapOvr>
    <a:masterClrMapping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0000" lnSpcReduction="100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/>
              <a:t>获取三等分点</a:t>
            </a:r>
            <a:r>
              <a:rPr lang="en-US" altLang="zh-CN" dirty="0"/>
              <a:t>v1</a:t>
            </a:r>
            <a:r>
              <a:rPr lang="zh-CN" altLang="en-US" dirty="0"/>
              <a:t>，</a:t>
            </a:r>
            <a:r>
              <a:rPr lang="en-US" altLang="zh-CN" dirty="0"/>
              <a:t>v2</a:t>
            </a:r>
            <a:r>
              <a:rPr lang="zh-CN" altLang="en-US" dirty="0"/>
              <a:t>，中心点</a:t>
            </a:r>
            <a:r>
              <a:rPr lang="en-US" altLang="zh-CN" dirty="0"/>
              <a:t>mid</a:t>
            </a:r>
            <a:r>
              <a:rPr lang="zh-CN" altLang="en-US" dirty="0"/>
              <a:t>的坐标</a:t>
            </a:r>
          </a:p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endParaRPr lang="zh-CN" altLang="en-US" dirty="0">
              <a:latin typeface="+mn-ea"/>
              <a:cs typeface="CMU Classical Serif" panose="02000603000000000000" pitchFamily="2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/>
              <a:t>9.4 </a:t>
            </a:r>
            <a:r>
              <a:rPr lang="zh-CN" altLang="en-US" dirty="0"/>
              <a:t>面分裂</a:t>
            </a:r>
          </a:p>
        </p:txBody>
      </p:sp>
      <p:sp>
        <p:nvSpPr>
          <p:cNvPr id="11" name="文本框 10">
            <a:extLst>
              <a:ext uri="{FF2B5EF4-FFF2-40B4-BE49-F238E27FC236}">
                <a16:creationId xmlns:a16="http://schemas.microsoft.com/office/drawing/2014/main" id="{14F96282-94DB-4079-B91F-83812C1F0969}"/>
              </a:ext>
            </a:extLst>
          </p:cNvPr>
          <p:cNvSpPr txBox="1"/>
          <p:nvPr/>
        </p:nvSpPr>
        <p:spPr>
          <a:xfrm>
            <a:off x="5640354" y="2861859"/>
            <a:ext cx="5453743" cy="1908213"/>
          </a:xfrm>
          <a:prstGeom prst="rect">
            <a:avLst/>
          </a:prstGeom>
          <a:noFill/>
          <a:ln w="12700" cap="flat">
            <a:noFill/>
            <a:miter lim="400000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  <p:txBody>
          <a:bodyPr rot="0" spcFirstLastPara="1" vertOverflow="overflow" horzOverflow="overflow" vert="horz" wrap="square" lIns="45719" tIns="45719" rIns="45719" bIns="45719" numCol="1" spcCol="38100" rtlCol="0" anchor="t">
            <a:spAutoFit/>
          </a:bodyPr>
          <a:lstStyle/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r>
              <a:rPr lang="en-US" altLang="zh-CN" sz="2000" dirty="0"/>
              <a:t>p</a:t>
            </a:r>
            <a:r>
              <a:rPr kumimoji="0" lang="en-US" altLang="zh-CN" sz="20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rPr>
              <a:t>oint(v1) = point(p1) * 2 / 3 + point(p2) / 3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en-US" altLang="zh-CN" sz="20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  <a:p>
            <a:r>
              <a:rPr lang="en-US" altLang="zh-CN" sz="2000" dirty="0"/>
              <a:t>point(v2) = point(p1) / 3 + point(p2) * 2 / 3</a:t>
            </a:r>
          </a:p>
          <a:p>
            <a:endParaRPr lang="en-US" altLang="zh-CN" sz="2000" dirty="0"/>
          </a:p>
          <a:p>
            <a:r>
              <a:rPr lang="en-US" altLang="zh-CN" sz="2000" dirty="0"/>
              <a:t>point(mid) = [point(p1) + point(p2) + point(p3)] / 3</a:t>
            </a:r>
          </a:p>
          <a:p>
            <a:pPr marL="0" marR="0" indent="0" algn="l" defTabSz="914400" rtl="0" fontAlgn="auto" latinLnBrk="0" hangingPunct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</a:pPr>
            <a:endParaRPr kumimoji="0" lang="zh-CN" altLang="en-US" sz="1800" b="0" i="0" u="none" strike="noStrike" cap="none" spc="0" normalizeH="0" baseline="0" dirty="0">
              <a:ln>
                <a:noFill/>
              </a:ln>
              <a:solidFill>
                <a:srgbClr val="000000"/>
              </a:solidFill>
              <a:effectLst/>
              <a:uFillTx/>
              <a:latin typeface="+mn-lt"/>
              <a:ea typeface="+mn-ea"/>
              <a:cs typeface="+mn-cs"/>
              <a:sym typeface="Arial" panose="020B0604020202020204"/>
            </a:endParaRPr>
          </a:p>
        </p:txBody>
      </p:sp>
      <p:grpSp>
        <p:nvGrpSpPr>
          <p:cNvPr id="5" name="组合 4">
            <a:extLst>
              <a:ext uri="{FF2B5EF4-FFF2-40B4-BE49-F238E27FC236}">
                <a16:creationId xmlns:a16="http://schemas.microsoft.com/office/drawing/2014/main" id="{A499E9FE-079D-4D22-9FBB-153DF5CC91DF}"/>
              </a:ext>
            </a:extLst>
          </p:cNvPr>
          <p:cNvGrpSpPr/>
          <p:nvPr/>
        </p:nvGrpSpPr>
        <p:grpSpPr>
          <a:xfrm>
            <a:off x="346788" y="2355209"/>
            <a:ext cx="4298302" cy="3840758"/>
            <a:chOff x="346788" y="2355209"/>
            <a:chExt cx="4298302" cy="3840758"/>
          </a:xfrm>
        </p:grpSpPr>
        <p:sp>
          <p:nvSpPr>
            <p:cNvPr id="25" name="等腰三角形 24">
              <a:extLst>
                <a:ext uri="{FF2B5EF4-FFF2-40B4-BE49-F238E27FC236}">
                  <a16:creationId xmlns:a16="http://schemas.microsoft.com/office/drawing/2014/main" id="{3CC938C7-2D9F-434F-A412-8726E9225703}"/>
                </a:ext>
              </a:extLst>
            </p:cNvPr>
            <p:cNvSpPr/>
            <p:nvPr/>
          </p:nvSpPr>
          <p:spPr>
            <a:xfrm>
              <a:off x="802433" y="2724539"/>
              <a:ext cx="3387012" cy="2909816"/>
            </a:xfrm>
            <a:prstGeom prst="triangle">
              <a:avLst/>
            </a:prstGeom>
            <a:solidFill>
              <a:srgbClr val="FFFF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" name="文本框 3">
              <a:extLst>
                <a:ext uri="{FF2B5EF4-FFF2-40B4-BE49-F238E27FC236}">
                  <a16:creationId xmlns:a16="http://schemas.microsoft.com/office/drawing/2014/main" id="{B0FEF36A-8DBA-400E-B13E-CDBD55D23947}"/>
                </a:ext>
              </a:extLst>
            </p:cNvPr>
            <p:cNvSpPr txBox="1"/>
            <p:nvPr/>
          </p:nvSpPr>
          <p:spPr>
            <a:xfrm>
              <a:off x="2332653" y="2355209"/>
              <a:ext cx="466531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en-US" altLang="zh-CN" dirty="0"/>
                <a:t>p</a:t>
              </a: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1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6" name="文本框 5">
              <a:extLst>
                <a:ext uri="{FF2B5EF4-FFF2-40B4-BE49-F238E27FC236}">
                  <a16:creationId xmlns:a16="http://schemas.microsoft.com/office/drawing/2014/main" id="{86BAC111-B61F-4ECC-85EE-34A5C45D01C3}"/>
                </a:ext>
              </a:extLst>
            </p:cNvPr>
            <p:cNvSpPr txBox="1"/>
            <p:nvPr/>
          </p:nvSpPr>
          <p:spPr>
            <a:xfrm>
              <a:off x="346788" y="5510339"/>
              <a:ext cx="355059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p2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FD7D1E03-3896-4E8F-BADA-4704866A5BD2}"/>
                </a:ext>
              </a:extLst>
            </p:cNvPr>
            <p:cNvSpPr txBox="1"/>
            <p:nvPr/>
          </p:nvSpPr>
          <p:spPr>
            <a:xfrm>
              <a:off x="4290031" y="5449690"/>
              <a:ext cx="355059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p3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7" name="椭圆 6">
              <a:extLst>
                <a:ext uri="{FF2B5EF4-FFF2-40B4-BE49-F238E27FC236}">
                  <a16:creationId xmlns:a16="http://schemas.microsoft.com/office/drawing/2014/main" id="{8232165D-C6C6-4A42-B39A-73C39F5D2A88}"/>
                </a:ext>
              </a:extLst>
            </p:cNvPr>
            <p:cNvSpPr/>
            <p:nvPr/>
          </p:nvSpPr>
          <p:spPr>
            <a:xfrm>
              <a:off x="1334278" y="4527543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E70304DD-1B41-4B2C-A019-FE5D7950306A}"/>
                </a:ext>
              </a:extLst>
            </p:cNvPr>
            <p:cNvSpPr/>
            <p:nvPr/>
          </p:nvSpPr>
          <p:spPr>
            <a:xfrm>
              <a:off x="1878563" y="3589585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8070CCA8-4C9C-44F8-993D-19F44BD59EC5}"/>
                </a:ext>
              </a:extLst>
            </p:cNvPr>
            <p:cNvSpPr/>
            <p:nvPr/>
          </p:nvSpPr>
          <p:spPr>
            <a:xfrm>
              <a:off x="3531352" y="4527543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8" name="文本框 7">
              <a:extLst>
                <a:ext uri="{FF2B5EF4-FFF2-40B4-BE49-F238E27FC236}">
                  <a16:creationId xmlns:a16="http://schemas.microsoft.com/office/drawing/2014/main" id="{76E38263-5683-4FA7-A83B-608EBE4442C9}"/>
                </a:ext>
              </a:extLst>
            </p:cNvPr>
            <p:cNvSpPr txBox="1"/>
            <p:nvPr/>
          </p:nvSpPr>
          <p:spPr>
            <a:xfrm>
              <a:off x="2551921" y="4649022"/>
              <a:ext cx="466531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mid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9" name="文本框 8">
              <a:extLst>
                <a:ext uri="{FF2B5EF4-FFF2-40B4-BE49-F238E27FC236}">
                  <a16:creationId xmlns:a16="http://schemas.microsoft.com/office/drawing/2014/main" id="{CE204395-37E3-4EC2-871C-8DF8CEA704CE}"/>
                </a:ext>
              </a:extLst>
            </p:cNvPr>
            <p:cNvSpPr txBox="1"/>
            <p:nvPr/>
          </p:nvSpPr>
          <p:spPr>
            <a:xfrm>
              <a:off x="1474237" y="3275045"/>
              <a:ext cx="404326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v1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10" name="文本框 9">
              <a:extLst>
                <a:ext uri="{FF2B5EF4-FFF2-40B4-BE49-F238E27FC236}">
                  <a16:creationId xmlns:a16="http://schemas.microsoft.com/office/drawing/2014/main" id="{18472097-BB20-4553-BD72-702687E3F5D0}"/>
                </a:ext>
              </a:extLst>
            </p:cNvPr>
            <p:cNvSpPr txBox="1"/>
            <p:nvPr/>
          </p:nvSpPr>
          <p:spPr>
            <a:xfrm>
              <a:off x="802433" y="4385388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v2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15" name="椭圆 14">
              <a:extLst>
                <a:ext uri="{FF2B5EF4-FFF2-40B4-BE49-F238E27FC236}">
                  <a16:creationId xmlns:a16="http://schemas.microsoft.com/office/drawing/2014/main" id="{51AAD4C6-0818-4C67-910C-D0D54811946E}"/>
                </a:ext>
              </a:extLst>
            </p:cNvPr>
            <p:cNvSpPr/>
            <p:nvPr/>
          </p:nvSpPr>
          <p:spPr>
            <a:xfrm>
              <a:off x="2982687" y="5552712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6" name="椭圆 15">
              <a:extLst>
                <a:ext uri="{FF2B5EF4-FFF2-40B4-BE49-F238E27FC236}">
                  <a16:creationId xmlns:a16="http://schemas.microsoft.com/office/drawing/2014/main" id="{92010EBD-7E6E-452F-8D60-DF07D7898599}"/>
                </a:ext>
              </a:extLst>
            </p:cNvPr>
            <p:cNvSpPr/>
            <p:nvPr/>
          </p:nvSpPr>
          <p:spPr>
            <a:xfrm>
              <a:off x="2425959" y="4520408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7" name="椭圆 16">
              <a:extLst>
                <a:ext uri="{FF2B5EF4-FFF2-40B4-BE49-F238E27FC236}">
                  <a16:creationId xmlns:a16="http://schemas.microsoft.com/office/drawing/2014/main" id="{783CD857-4A4D-4A9E-B4FF-12A7AE858319}"/>
                </a:ext>
              </a:extLst>
            </p:cNvPr>
            <p:cNvSpPr/>
            <p:nvPr/>
          </p:nvSpPr>
          <p:spPr>
            <a:xfrm>
              <a:off x="2964024" y="3589585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8" name="椭圆 17">
              <a:extLst>
                <a:ext uri="{FF2B5EF4-FFF2-40B4-BE49-F238E27FC236}">
                  <a16:creationId xmlns:a16="http://schemas.microsoft.com/office/drawing/2014/main" id="{980E62BE-96EC-4CBB-8C0C-5F43CA1B1518}"/>
                </a:ext>
              </a:extLst>
            </p:cNvPr>
            <p:cNvSpPr/>
            <p:nvPr/>
          </p:nvSpPr>
          <p:spPr>
            <a:xfrm>
              <a:off x="1869232" y="5564375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9" name="文本框 18">
              <a:extLst>
                <a:ext uri="{FF2B5EF4-FFF2-40B4-BE49-F238E27FC236}">
                  <a16:creationId xmlns:a16="http://schemas.microsoft.com/office/drawing/2014/main" id="{359E05AD-EE77-41A3-AA3C-F25D8CD410F6}"/>
                </a:ext>
              </a:extLst>
            </p:cNvPr>
            <p:cNvSpPr txBox="1"/>
            <p:nvPr/>
          </p:nvSpPr>
          <p:spPr>
            <a:xfrm>
              <a:off x="3293706" y="3429000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v6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20" name="文本框 19">
              <a:extLst>
                <a:ext uri="{FF2B5EF4-FFF2-40B4-BE49-F238E27FC236}">
                  <a16:creationId xmlns:a16="http://schemas.microsoft.com/office/drawing/2014/main" id="{AE272276-0EC9-481B-8167-4D799FA792A3}"/>
                </a:ext>
              </a:extLst>
            </p:cNvPr>
            <p:cNvSpPr txBox="1"/>
            <p:nvPr/>
          </p:nvSpPr>
          <p:spPr>
            <a:xfrm>
              <a:off x="3847322" y="4394741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v5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21" name="文本框 20">
              <a:extLst>
                <a:ext uri="{FF2B5EF4-FFF2-40B4-BE49-F238E27FC236}">
                  <a16:creationId xmlns:a16="http://schemas.microsoft.com/office/drawing/2014/main" id="{CA1F3CC6-FA62-4FCD-8980-A9D963AE38DE}"/>
                </a:ext>
              </a:extLst>
            </p:cNvPr>
            <p:cNvSpPr txBox="1"/>
            <p:nvPr/>
          </p:nvSpPr>
          <p:spPr>
            <a:xfrm>
              <a:off x="2973357" y="5826637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v4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9AFEB758-2574-424E-A5B0-5ED91A20D3DE}"/>
                </a:ext>
              </a:extLst>
            </p:cNvPr>
            <p:cNvSpPr txBox="1"/>
            <p:nvPr/>
          </p:nvSpPr>
          <p:spPr>
            <a:xfrm>
              <a:off x="1775926" y="5815531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v3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</p:grpSp>
    </p:spTree>
    <p:extLst>
      <p:ext uri="{BB962C8B-B14F-4D97-AF65-F5344CB8AC3E}">
        <p14:creationId xmlns:p14="http://schemas.microsoft.com/office/powerpoint/2010/main" val="1443881813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>
                <a:latin typeface="+mn-ea"/>
                <a:cs typeface="CMU Classical Serif" panose="02000603000000000000" pitchFamily="2" charset="0"/>
              </a:rPr>
              <a:t>删除大三角面后增添九个小三角面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/>
              <a:t>9.4 </a:t>
            </a:r>
            <a:r>
              <a:rPr lang="zh-CN" altLang="en-US" dirty="0"/>
              <a:t>面分裂</a:t>
            </a:r>
          </a:p>
        </p:txBody>
      </p:sp>
      <p:sp>
        <p:nvSpPr>
          <p:cNvPr id="26" name="等腰三角形 25">
            <a:extLst>
              <a:ext uri="{FF2B5EF4-FFF2-40B4-BE49-F238E27FC236}">
                <a16:creationId xmlns:a16="http://schemas.microsoft.com/office/drawing/2014/main" id="{AABD10C9-1FFD-4104-94D4-04012B4A167F}"/>
              </a:ext>
            </a:extLst>
          </p:cNvPr>
          <p:cNvSpPr/>
          <p:nvPr/>
        </p:nvSpPr>
        <p:spPr>
          <a:xfrm>
            <a:off x="6553200" y="2724539"/>
            <a:ext cx="3387012" cy="2909816"/>
          </a:xfrm>
          <a:prstGeom prst="triangle">
            <a:avLst/>
          </a:prstGeom>
          <a:solidFill>
            <a:srgbClr val="FFFF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>
            <a:extLst>
              <a:ext uri="{FF2B5EF4-FFF2-40B4-BE49-F238E27FC236}">
                <a16:creationId xmlns:a16="http://schemas.microsoft.com/office/drawing/2014/main" id="{43BD50AD-598F-4498-8927-63AFA550524A}"/>
              </a:ext>
            </a:extLst>
          </p:cNvPr>
          <p:cNvSpPr/>
          <p:nvPr/>
        </p:nvSpPr>
        <p:spPr>
          <a:xfrm>
            <a:off x="8756620" y="3648270"/>
            <a:ext cx="118188" cy="12129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28" name="椭圆 27">
            <a:extLst>
              <a:ext uri="{FF2B5EF4-FFF2-40B4-BE49-F238E27FC236}">
                <a16:creationId xmlns:a16="http://schemas.microsoft.com/office/drawing/2014/main" id="{69A924AF-CF52-4EAC-A540-6A76F0B82E4E}"/>
              </a:ext>
            </a:extLst>
          </p:cNvPr>
          <p:cNvSpPr/>
          <p:nvPr/>
        </p:nvSpPr>
        <p:spPr>
          <a:xfrm>
            <a:off x="7625363" y="5573706"/>
            <a:ext cx="118188" cy="12129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29" name="椭圆 28">
            <a:extLst>
              <a:ext uri="{FF2B5EF4-FFF2-40B4-BE49-F238E27FC236}">
                <a16:creationId xmlns:a16="http://schemas.microsoft.com/office/drawing/2014/main" id="{4B8DCDF0-0426-4C7C-90A7-BDBA9035F640}"/>
              </a:ext>
            </a:extLst>
          </p:cNvPr>
          <p:cNvSpPr/>
          <p:nvPr/>
        </p:nvSpPr>
        <p:spPr>
          <a:xfrm>
            <a:off x="8756620" y="5573706"/>
            <a:ext cx="118188" cy="12129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31" name="椭圆 30">
            <a:extLst>
              <a:ext uri="{FF2B5EF4-FFF2-40B4-BE49-F238E27FC236}">
                <a16:creationId xmlns:a16="http://schemas.microsoft.com/office/drawing/2014/main" id="{332ABCB2-7183-45C0-8972-C9B6867CA817}"/>
              </a:ext>
            </a:extLst>
          </p:cNvPr>
          <p:cNvSpPr/>
          <p:nvPr/>
        </p:nvSpPr>
        <p:spPr>
          <a:xfrm>
            <a:off x="9274628" y="4528458"/>
            <a:ext cx="118188" cy="12129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32" name="椭圆 31">
            <a:extLst>
              <a:ext uri="{FF2B5EF4-FFF2-40B4-BE49-F238E27FC236}">
                <a16:creationId xmlns:a16="http://schemas.microsoft.com/office/drawing/2014/main" id="{DE5E6756-4C59-40B2-A6F2-7D7CF2B42DE0}"/>
              </a:ext>
            </a:extLst>
          </p:cNvPr>
          <p:cNvSpPr/>
          <p:nvPr/>
        </p:nvSpPr>
        <p:spPr>
          <a:xfrm>
            <a:off x="7122368" y="4528458"/>
            <a:ext cx="118188" cy="12129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33" name="椭圆 32">
            <a:extLst>
              <a:ext uri="{FF2B5EF4-FFF2-40B4-BE49-F238E27FC236}">
                <a16:creationId xmlns:a16="http://schemas.microsoft.com/office/drawing/2014/main" id="{EEE2998E-134F-4CD1-A695-CBB8A98D9C60}"/>
              </a:ext>
            </a:extLst>
          </p:cNvPr>
          <p:cNvSpPr/>
          <p:nvPr/>
        </p:nvSpPr>
        <p:spPr>
          <a:xfrm>
            <a:off x="7625363" y="3656046"/>
            <a:ext cx="118188" cy="12129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cxnSp>
        <p:nvCxnSpPr>
          <p:cNvPr id="35" name="直接连接符 34">
            <a:extLst>
              <a:ext uri="{FF2B5EF4-FFF2-40B4-BE49-F238E27FC236}">
                <a16:creationId xmlns:a16="http://schemas.microsoft.com/office/drawing/2014/main" id="{712D9D1D-CB2E-4D11-8DC1-E938B7486DF2}"/>
              </a:ext>
            </a:extLst>
          </p:cNvPr>
          <p:cNvCxnSpPr>
            <a:cxnSpLocks/>
          </p:cNvCxnSpPr>
          <p:nvPr/>
        </p:nvCxnSpPr>
        <p:spPr>
          <a:xfrm flipV="1">
            <a:off x="7714004" y="3705031"/>
            <a:ext cx="1072163" cy="7776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7" name="直接连接符 36">
            <a:extLst>
              <a:ext uri="{FF2B5EF4-FFF2-40B4-BE49-F238E27FC236}">
                <a16:creationId xmlns:a16="http://schemas.microsoft.com/office/drawing/2014/main" id="{C7CE322B-D85D-41E6-B86B-8571C76DF167}"/>
              </a:ext>
            </a:extLst>
          </p:cNvPr>
          <p:cNvCxnSpPr>
            <a:cxnSpLocks/>
          </p:cNvCxnSpPr>
          <p:nvPr/>
        </p:nvCxnSpPr>
        <p:spPr>
          <a:xfrm>
            <a:off x="7160774" y="4571343"/>
            <a:ext cx="520303" cy="1002363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39" name="直接连接符 38">
            <a:extLst>
              <a:ext uri="{FF2B5EF4-FFF2-40B4-BE49-F238E27FC236}">
                <a16:creationId xmlns:a16="http://schemas.microsoft.com/office/drawing/2014/main" id="{F576C693-AA34-4145-9567-F467107CF939}"/>
              </a:ext>
            </a:extLst>
          </p:cNvPr>
          <p:cNvCxnSpPr>
            <a:stCxn id="31" idx="4"/>
            <a:endCxn id="29" idx="7"/>
          </p:cNvCxnSpPr>
          <p:nvPr/>
        </p:nvCxnSpPr>
        <p:spPr>
          <a:xfrm flipH="1">
            <a:off x="8857500" y="4649756"/>
            <a:ext cx="476222" cy="941714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49" name="直接连接符 48">
            <a:extLst>
              <a:ext uri="{FF2B5EF4-FFF2-40B4-BE49-F238E27FC236}">
                <a16:creationId xmlns:a16="http://schemas.microsoft.com/office/drawing/2014/main" id="{A4749054-114F-4533-8449-0A55C746C9FC}"/>
              </a:ext>
            </a:extLst>
          </p:cNvPr>
          <p:cNvCxnSpPr>
            <a:stCxn id="33" idx="5"/>
            <a:endCxn id="29" idx="1"/>
          </p:cNvCxnSpPr>
          <p:nvPr/>
        </p:nvCxnSpPr>
        <p:spPr>
          <a:xfrm>
            <a:off x="7726243" y="3759580"/>
            <a:ext cx="1047685" cy="1831890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1" name="直接连接符 50">
            <a:extLst>
              <a:ext uri="{FF2B5EF4-FFF2-40B4-BE49-F238E27FC236}">
                <a16:creationId xmlns:a16="http://schemas.microsoft.com/office/drawing/2014/main" id="{04DB617D-CF00-4D26-B768-AAFBF6B900D1}"/>
              </a:ext>
            </a:extLst>
          </p:cNvPr>
          <p:cNvCxnSpPr>
            <a:stCxn id="27" idx="3"/>
            <a:endCxn id="28" idx="7"/>
          </p:cNvCxnSpPr>
          <p:nvPr/>
        </p:nvCxnSpPr>
        <p:spPr>
          <a:xfrm flipH="1">
            <a:off x="7726243" y="3751804"/>
            <a:ext cx="1047685" cy="1839666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53" name="直接连接符 52">
            <a:extLst>
              <a:ext uri="{FF2B5EF4-FFF2-40B4-BE49-F238E27FC236}">
                <a16:creationId xmlns:a16="http://schemas.microsoft.com/office/drawing/2014/main" id="{FDE6D48D-CF2F-4E12-B5A9-74F7CAE898FA}"/>
              </a:ext>
            </a:extLst>
          </p:cNvPr>
          <p:cNvCxnSpPr>
            <a:stCxn id="32" idx="6"/>
            <a:endCxn id="31" idx="3"/>
          </p:cNvCxnSpPr>
          <p:nvPr/>
        </p:nvCxnSpPr>
        <p:spPr>
          <a:xfrm>
            <a:off x="7240556" y="4589107"/>
            <a:ext cx="2051380" cy="42885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54" name="椭圆 53">
            <a:extLst>
              <a:ext uri="{FF2B5EF4-FFF2-40B4-BE49-F238E27FC236}">
                <a16:creationId xmlns:a16="http://schemas.microsoft.com/office/drawing/2014/main" id="{FF3AE3E0-DEF8-406D-A1A0-8B82CBD36E51}"/>
              </a:ext>
            </a:extLst>
          </p:cNvPr>
          <p:cNvSpPr/>
          <p:nvPr/>
        </p:nvSpPr>
        <p:spPr>
          <a:xfrm>
            <a:off x="8181777" y="4589107"/>
            <a:ext cx="118188" cy="121298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55" name="箭头: 右 54">
            <a:extLst>
              <a:ext uri="{FF2B5EF4-FFF2-40B4-BE49-F238E27FC236}">
                <a16:creationId xmlns:a16="http://schemas.microsoft.com/office/drawing/2014/main" id="{4091CE51-8E87-44C1-861A-8BCD4352916C}"/>
              </a:ext>
            </a:extLst>
          </p:cNvPr>
          <p:cNvSpPr/>
          <p:nvPr/>
        </p:nvSpPr>
        <p:spPr>
          <a:xfrm>
            <a:off x="4441371" y="4049486"/>
            <a:ext cx="1847462" cy="279918"/>
          </a:xfrm>
          <a:prstGeom prst="rightArrow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grpSp>
        <p:nvGrpSpPr>
          <p:cNvPr id="20" name="组合 19">
            <a:extLst>
              <a:ext uri="{FF2B5EF4-FFF2-40B4-BE49-F238E27FC236}">
                <a16:creationId xmlns:a16="http://schemas.microsoft.com/office/drawing/2014/main" id="{C17F6CDF-42C6-4D0E-802B-20DD1500D01B}"/>
              </a:ext>
            </a:extLst>
          </p:cNvPr>
          <p:cNvGrpSpPr/>
          <p:nvPr/>
        </p:nvGrpSpPr>
        <p:grpSpPr>
          <a:xfrm>
            <a:off x="346788" y="2355209"/>
            <a:ext cx="4298302" cy="3840758"/>
            <a:chOff x="346788" y="2355209"/>
            <a:chExt cx="4298302" cy="3840758"/>
          </a:xfrm>
        </p:grpSpPr>
        <p:sp>
          <p:nvSpPr>
            <p:cNvPr id="21" name="等腰三角形 20">
              <a:extLst>
                <a:ext uri="{FF2B5EF4-FFF2-40B4-BE49-F238E27FC236}">
                  <a16:creationId xmlns:a16="http://schemas.microsoft.com/office/drawing/2014/main" id="{E0B0A03D-3F3B-4B9E-9DF3-53649A876DEA}"/>
                </a:ext>
              </a:extLst>
            </p:cNvPr>
            <p:cNvSpPr/>
            <p:nvPr/>
          </p:nvSpPr>
          <p:spPr>
            <a:xfrm>
              <a:off x="802433" y="2724539"/>
              <a:ext cx="3387012" cy="2909816"/>
            </a:xfrm>
            <a:prstGeom prst="triangle">
              <a:avLst/>
            </a:prstGeom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22" name="文本框 21">
              <a:extLst>
                <a:ext uri="{FF2B5EF4-FFF2-40B4-BE49-F238E27FC236}">
                  <a16:creationId xmlns:a16="http://schemas.microsoft.com/office/drawing/2014/main" id="{F4D1284D-9044-482B-8637-F9A70EF96331}"/>
                </a:ext>
              </a:extLst>
            </p:cNvPr>
            <p:cNvSpPr txBox="1"/>
            <p:nvPr/>
          </p:nvSpPr>
          <p:spPr>
            <a:xfrm>
              <a:off x="2332653" y="2355209"/>
              <a:ext cx="466531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lang="en-US" altLang="zh-CN" dirty="0"/>
                <a:t>p</a:t>
              </a: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1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23" name="文本框 22">
              <a:extLst>
                <a:ext uri="{FF2B5EF4-FFF2-40B4-BE49-F238E27FC236}">
                  <a16:creationId xmlns:a16="http://schemas.microsoft.com/office/drawing/2014/main" id="{C67A0009-B009-4510-AF61-878B2F3E8DC7}"/>
                </a:ext>
              </a:extLst>
            </p:cNvPr>
            <p:cNvSpPr txBox="1"/>
            <p:nvPr/>
          </p:nvSpPr>
          <p:spPr>
            <a:xfrm>
              <a:off x="346788" y="5510339"/>
              <a:ext cx="355059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p2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24" name="文本框 23">
              <a:extLst>
                <a:ext uri="{FF2B5EF4-FFF2-40B4-BE49-F238E27FC236}">
                  <a16:creationId xmlns:a16="http://schemas.microsoft.com/office/drawing/2014/main" id="{569D9590-449D-49E4-9AFE-711D1D4041E4}"/>
                </a:ext>
              </a:extLst>
            </p:cNvPr>
            <p:cNvSpPr txBox="1"/>
            <p:nvPr/>
          </p:nvSpPr>
          <p:spPr>
            <a:xfrm>
              <a:off x="4290031" y="5449690"/>
              <a:ext cx="355059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p3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30" name="椭圆 29">
              <a:extLst>
                <a:ext uri="{FF2B5EF4-FFF2-40B4-BE49-F238E27FC236}">
                  <a16:creationId xmlns:a16="http://schemas.microsoft.com/office/drawing/2014/main" id="{1A09AEFD-1A08-4740-82A1-1C9C09EB5001}"/>
                </a:ext>
              </a:extLst>
            </p:cNvPr>
            <p:cNvSpPr/>
            <p:nvPr/>
          </p:nvSpPr>
          <p:spPr>
            <a:xfrm>
              <a:off x="1334278" y="4527543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4" name="椭圆 33">
              <a:extLst>
                <a:ext uri="{FF2B5EF4-FFF2-40B4-BE49-F238E27FC236}">
                  <a16:creationId xmlns:a16="http://schemas.microsoft.com/office/drawing/2014/main" id="{0A191AA4-284A-43E2-91F4-5B2818AC3431}"/>
                </a:ext>
              </a:extLst>
            </p:cNvPr>
            <p:cNvSpPr/>
            <p:nvPr/>
          </p:nvSpPr>
          <p:spPr>
            <a:xfrm>
              <a:off x="1878563" y="3589585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6" name="椭圆 35">
              <a:extLst>
                <a:ext uri="{FF2B5EF4-FFF2-40B4-BE49-F238E27FC236}">
                  <a16:creationId xmlns:a16="http://schemas.microsoft.com/office/drawing/2014/main" id="{B7A67249-B155-4E37-A6A9-5241CF1CD876}"/>
                </a:ext>
              </a:extLst>
            </p:cNvPr>
            <p:cNvSpPr/>
            <p:nvPr/>
          </p:nvSpPr>
          <p:spPr>
            <a:xfrm>
              <a:off x="3531352" y="4527543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38" name="文本框 37">
              <a:extLst>
                <a:ext uri="{FF2B5EF4-FFF2-40B4-BE49-F238E27FC236}">
                  <a16:creationId xmlns:a16="http://schemas.microsoft.com/office/drawing/2014/main" id="{B879B10C-65B0-40DE-A7C0-A6499F759DB3}"/>
                </a:ext>
              </a:extLst>
            </p:cNvPr>
            <p:cNvSpPr txBox="1"/>
            <p:nvPr/>
          </p:nvSpPr>
          <p:spPr>
            <a:xfrm>
              <a:off x="2551921" y="4649022"/>
              <a:ext cx="466531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mid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40" name="文本框 39">
              <a:extLst>
                <a:ext uri="{FF2B5EF4-FFF2-40B4-BE49-F238E27FC236}">
                  <a16:creationId xmlns:a16="http://schemas.microsoft.com/office/drawing/2014/main" id="{56AF56BD-EC99-444F-B69D-AD8633CB2111}"/>
                </a:ext>
              </a:extLst>
            </p:cNvPr>
            <p:cNvSpPr txBox="1"/>
            <p:nvPr/>
          </p:nvSpPr>
          <p:spPr>
            <a:xfrm>
              <a:off x="1474237" y="3275045"/>
              <a:ext cx="404326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v1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41" name="文本框 40">
              <a:extLst>
                <a:ext uri="{FF2B5EF4-FFF2-40B4-BE49-F238E27FC236}">
                  <a16:creationId xmlns:a16="http://schemas.microsoft.com/office/drawing/2014/main" id="{7ED82227-F884-498F-99F2-B3783E0D42F8}"/>
                </a:ext>
              </a:extLst>
            </p:cNvPr>
            <p:cNvSpPr txBox="1"/>
            <p:nvPr/>
          </p:nvSpPr>
          <p:spPr>
            <a:xfrm>
              <a:off x="802433" y="4385388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v2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42" name="椭圆 41">
              <a:extLst>
                <a:ext uri="{FF2B5EF4-FFF2-40B4-BE49-F238E27FC236}">
                  <a16:creationId xmlns:a16="http://schemas.microsoft.com/office/drawing/2014/main" id="{71F7C7FD-766F-4C60-8EC7-647059BCCA49}"/>
                </a:ext>
              </a:extLst>
            </p:cNvPr>
            <p:cNvSpPr/>
            <p:nvPr/>
          </p:nvSpPr>
          <p:spPr>
            <a:xfrm>
              <a:off x="2982687" y="5552712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3" name="椭圆 42">
              <a:extLst>
                <a:ext uri="{FF2B5EF4-FFF2-40B4-BE49-F238E27FC236}">
                  <a16:creationId xmlns:a16="http://schemas.microsoft.com/office/drawing/2014/main" id="{97132B12-2AA2-41E2-8704-4BC872402095}"/>
                </a:ext>
              </a:extLst>
            </p:cNvPr>
            <p:cNvSpPr/>
            <p:nvPr/>
          </p:nvSpPr>
          <p:spPr>
            <a:xfrm>
              <a:off x="2425959" y="4520408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4" name="椭圆 43">
              <a:extLst>
                <a:ext uri="{FF2B5EF4-FFF2-40B4-BE49-F238E27FC236}">
                  <a16:creationId xmlns:a16="http://schemas.microsoft.com/office/drawing/2014/main" id="{80F6EBAB-00FB-4E7C-9E95-E44321570207}"/>
                </a:ext>
              </a:extLst>
            </p:cNvPr>
            <p:cNvSpPr/>
            <p:nvPr/>
          </p:nvSpPr>
          <p:spPr>
            <a:xfrm>
              <a:off x="2964024" y="3589585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椭圆 44">
              <a:extLst>
                <a:ext uri="{FF2B5EF4-FFF2-40B4-BE49-F238E27FC236}">
                  <a16:creationId xmlns:a16="http://schemas.microsoft.com/office/drawing/2014/main" id="{F0527719-CE06-4DC0-9D80-DC89947234D5}"/>
                </a:ext>
              </a:extLst>
            </p:cNvPr>
            <p:cNvSpPr/>
            <p:nvPr/>
          </p:nvSpPr>
          <p:spPr>
            <a:xfrm>
              <a:off x="1869232" y="5564375"/>
              <a:ext cx="139959" cy="13995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>
              <a:extLst>
                <a:ext uri="{FF2B5EF4-FFF2-40B4-BE49-F238E27FC236}">
                  <a16:creationId xmlns:a16="http://schemas.microsoft.com/office/drawing/2014/main" id="{E163EE47-9052-4062-8D8A-6DDBC9B6DE87}"/>
                </a:ext>
              </a:extLst>
            </p:cNvPr>
            <p:cNvSpPr txBox="1"/>
            <p:nvPr/>
          </p:nvSpPr>
          <p:spPr>
            <a:xfrm>
              <a:off x="3293706" y="3429000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v6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47" name="文本框 46">
              <a:extLst>
                <a:ext uri="{FF2B5EF4-FFF2-40B4-BE49-F238E27FC236}">
                  <a16:creationId xmlns:a16="http://schemas.microsoft.com/office/drawing/2014/main" id="{29D4A547-1256-41C6-AF8F-86C7E623E97C}"/>
                </a:ext>
              </a:extLst>
            </p:cNvPr>
            <p:cNvSpPr txBox="1"/>
            <p:nvPr/>
          </p:nvSpPr>
          <p:spPr>
            <a:xfrm>
              <a:off x="3847322" y="4394741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v5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48" name="文本框 47">
              <a:extLst>
                <a:ext uri="{FF2B5EF4-FFF2-40B4-BE49-F238E27FC236}">
                  <a16:creationId xmlns:a16="http://schemas.microsoft.com/office/drawing/2014/main" id="{ABC807C6-794B-452C-8DBD-5F4314B43D97}"/>
                </a:ext>
              </a:extLst>
            </p:cNvPr>
            <p:cNvSpPr txBox="1"/>
            <p:nvPr/>
          </p:nvSpPr>
          <p:spPr>
            <a:xfrm>
              <a:off x="2973357" y="5826637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v4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50" name="文本框 49">
              <a:extLst>
                <a:ext uri="{FF2B5EF4-FFF2-40B4-BE49-F238E27FC236}">
                  <a16:creationId xmlns:a16="http://schemas.microsoft.com/office/drawing/2014/main" id="{4B760B22-3955-4707-8488-84738756F464}"/>
                </a:ext>
              </a:extLst>
            </p:cNvPr>
            <p:cNvSpPr txBox="1"/>
            <p:nvPr/>
          </p:nvSpPr>
          <p:spPr>
            <a:xfrm>
              <a:off x="1775926" y="5815531"/>
              <a:ext cx="345232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v3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</p:grpSp>
    </p:spTree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>
                <a:latin typeface="+mn-ea"/>
                <a:cs typeface="CMU Classical Serif" panose="02000603000000000000" pitchFamily="2" charset="0"/>
                <a:sym typeface="+mn-ea"/>
              </a:rPr>
              <a:t>分割一个价数大于</a:t>
            </a:r>
            <a:r>
              <a:rPr lang="en-US" altLang="zh-CN" dirty="0">
                <a:latin typeface="+mn-ea"/>
                <a:cs typeface="CMU Classical Serif" panose="02000603000000000000" pitchFamily="2" charset="0"/>
                <a:sym typeface="+mn-ea"/>
              </a:rPr>
              <a:t>7</a:t>
            </a:r>
            <a:r>
              <a:rPr lang="zh-CN" altLang="en-US" dirty="0">
                <a:latin typeface="+mn-ea"/>
                <a:cs typeface="CMU Classical Serif" panose="02000603000000000000" pitchFamily="2" charset="0"/>
                <a:sym typeface="+mn-ea"/>
              </a:rPr>
              <a:t>的顶点（内部顶点）</a:t>
            </a:r>
            <a:endParaRPr lang="zh-CN" altLang="en-US" dirty="0">
              <a:latin typeface="+mn-ea"/>
              <a:cs typeface="CMU Classical Serif" panose="02000603000000000000" pitchFamily="2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9.5 </a:t>
            </a:r>
            <a:r>
              <a:rPr lang="zh-CN" altLang="en-US" dirty="0">
                <a:sym typeface="+mn-ea"/>
              </a:rPr>
              <a:t>分割</a:t>
            </a:r>
            <a:endParaRPr lang="zh-CN" altLang="en-US" dirty="0"/>
          </a:p>
        </p:txBody>
      </p: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8AC39F39-183B-49A6-A2C6-2585D1A7B595}"/>
              </a:ext>
            </a:extLst>
          </p:cNvPr>
          <p:cNvGrpSpPr/>
          <p:nvPr/>
        </p:nvGrpSpPr>
        <p:grpSpPr>
          <a:xfrm>
            <a:off x="805093" y="2530527"/>
            <a:ext cx="2485691" cy="2980983"/>
            <a:chOff x="1371599" y="2360645"/>
            <a:chExt cx="2485691" cy="2980983"/>
          </a:xfrm>
        </p:grpSpPr>
        <p:grpSp>
          <p:nvGrpSpPr>
            <p:cNvPr id="121" name="组合 120">
              <a:extLst>
                <a:ext uri="{FF2B5EF4-FFF2-40B4-BE49-F238E27FC236}">
                  <a16:creationId xmlns:a16="http://schemas.microsoft.com/office/drawing/2014/main" id="{4B037AF3-F6A4-4AE0-A7D9-692DC1055C79}"/>
                </a:ext>
              </a:extLst>
            </p:cNvPr>
            <p:cNvGrpSpPr/>
            <p:nvPr/>
          </p:nvGrpSpPr>
          <p:grpSpPr>
            <a:xfrm>
              <a:off x="1371599" y="2752614"/>
              <a:ext cx="2485691" cy="2416270"/>
              <a:chOff x="1287623" y="2645586"/>
              <a:chExt cx="2485691" cy="2416270"/>
            </a:xfrm>
          </p:grpSpPr>
          <p:sp>
            <p:nvSpPr>
              <p:cNvPr id="126" name="椭圆 125">
                <a:extLst>
                  <a:ext uri="{FF2B5EF4-FFF2-40B4-BE49-F238E27FC236}">
                    <a16:creationId xmlns:a16="http://schemas.microsoft.com/office/drawing/2014/main" id="{3DB4C97A-C1F3-48CD-8878-75E6481ED4BE}"/>
                  </a:ext>
                </a:extLst>
              </p:cNvPr>
              <p:cNvSpPr/>
              <p:nvPr/>
            </p:nvSpPr>
            <p:spPr>
              <a:xfrm>
                <a:off x="2429706" y="3835259"/>
                <a:ext cx="139959" cy="149289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>
                <a:extLst>
                  <a:ext uri="{FF2B5EF4-FFF2-40B4-BE49-F238E27FC236}">
                    <a16:creationId xmlns:a16="http://schemas.microsoft.com/office/drawing/2014/main" id="{79652308-56F3-49D7-B323-9FFA42BAD9FC}"/>
                  </a:ext>
                </a:extLst>
              </p:cNvPr>
              <p:cNvCxnSpPr>
                <a:stCxn id="126" idx="6"/>
              </p:cNvCxnSpPr>
              <p:nvPr/>
            </p:nvCxnSpPr>
            <p:spPr>
              <a:xfrm flipV="1">
                <a:off x="2569665" y="3900573"/>
                <a:ext cx="1203649" cy="9331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28" name="直接连接符 127">
                <a:extLst>
                  <a:ext uri="{FF2B5EF4-FFF2-40B4-BE49-F238E27FC236}">
                    <a16:creationId xmlns:a16="http://schemas.microsoft.com/office/drawing/2014/main" id="{2C333041-6158-4A7C-BC0C-B28E23AAE1B0}"/>
                  </a:ext>
                </a:extLst>
              </p:cNvPr>
              <p:cNvCxnSpPr>
                <a:stCxn id="126" idx="7"/>
              </p:cNvCxnSpPr>
              <p:nvPr/>
            </p:nvCxnSpPr>
            <p:spPr>
              <a:xfrm flipV="1">
                <a:off x="2549168" y="3429377"/>
                <a:ext cx="1224146" cy="427745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29" name="直接连接符 128">
                <a:extLst>
                  <a:ext uri="{FF2B5EF4-FFF2-40B4-BE49-F238E27FC236}">
                    <a16:creationId xmlns:a16="http://schemas.microsoft.com/office/drawing/2014/main" id="{7ED60268-3428-4CD7-8A24-78FCA767D655}"/>
                  </a:ext>
                </a:extLst>
              </p:cNvPr>
              <p:cNvCxnSpPr>
                <a:stCxn id="126" idx="7"/>
              </p:cNvCxnSpPr>
              <p:nvPr/>
            </p:nvCxnSpPr>
            <p:spPr>
              <a:xfrm flipV="1">
                <a:off x="2549168" y="3023495"/>
                <a:ext cx="962889" cy="833627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0" name="直接连接符 129">
                <a:extLst>
                  <a:ext uri="{FF2B5EF4-FFF2-40B4-BE49-F238E27FC236}">
                    <a16:creationId xmlns:a16="http://schemas.microsoft.com/office/drawing/2014/main" id="{802C753D-EC29-46FE-8971-9A175998B4A6}"/>
                  </a:ext>
                </a:extLst>
              </p:cNvPr>
              <p:cNvCxnSpPr>
                <a:stCxn id="126" idx="7"/>
              </p:cNvCxnSpPr>
              <p:nvPr/>
            </p:nvCxnSpPr>
            <p:spPr>
              <a:xfrm flipV="1">
                <a:off x="2549168" y="2771569"/>
                <a:ext cx="496359" cy="108555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1" name="直接连接符 130">
                <a:extLst>
                  <a:ext uri="{FF2B5EF4-FFF2-40B4-BE49-F238E27FC236}">
                    <a16:creationId xmlns:a16="http://schemas.microsoft.com/office/drawing/2014/main" id="{4AFEAD18-F68D-42C9-BDA7-7EBCC629E6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91272" y="2645586"/>
                <a:ext cx="98965" cy="1175541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2" name="直接连接符 131">
                <a:extLst>
                  <a:ext uri="{FF2B5EF4-FFF2-40B4-BE49-F238E27FC236}">
                    <a16:creationId xmlns:a16="http://schemas.microsoft.com/office/drawing/2014/main" id="{DAC060C1-B7F7-403F-8906-8E7F94C37F92}"/>
                  </a:ext>
                </a:extLst>
              </p:cNvPr>
              <p:cNvCxnSpPr>
                <a:stCxn id="126" idx="1"/>
              </p:cNvCxnSpPr>
              <p:nvPr/>
            </p:nvCxnSpPr>
            <p:spPr>
              <a:xfrm flipH="1" flipV="1">
                <a:off x="1974341" y="2771569"/>
                <a:ext cx="475862" cy="108555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3" name="直接连接符 132">
                <a:extLst>
                  <a:ext uri="{FF2B5EF4-FFF2-40B4-BE49-F238E27FC236}">
                    <a16:creationId xmlns:a16="http://schemas.microsoft.com/office/drawing/2014/main" id="{618FE424-9A16-4A7A-ACDA-F6A0B1AF110A}"/>
                  </a:ext>
                </a:extLst>
              </p:cNvPr>
              <p:cNvCxnSpPr>
                <a:cxnSpLocks/>
                <a:stCxn id="126" idx="2"/>
              </p:cNvCxnSpPr>
              <p:nvPr/>
            </p:nvCxnSpPr>
            <p:spPr>
              <a:xfrm flipH="1" flipV="1">
                <a:off x="1503145" y="3081552"/>
                <a:ext cx="926561" cy="828352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4" name="直接连接符 133">
                <a:extLst>
                  <a:ext uri="{FF2B5EF4-FFF2-40B4-BE49-F238E27FC236}">
                    <a16:creationId xmlns:a16="http://schemas.microsoft.com/office/drawing/2014/main" id="{D6D782A7-A2BA-48F7-A675-22A93ED275CD}"/>
                  </a:ext>
                </a:extLst>
              </p:cNvPr>
              <p:cNvCxnSpPr>
                <a:cxnSpLocks/>
                <a:stCxn id="126" idx="3"/>
              </p:cNvCxnSpPr>
              <p:nvPr/>
            </p:nvCxnSpPr>
            <p:spPr>
              <a:xfrm flipH="1" flipV="1">
                <a:off x="1291370" y="3670511"/>
                <a:ext cx="1158833" cy="292174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5" name="直接连接符 134">
                <a:extLst>
                  <a:ext uri="{FF2B5EF4-FFF2-40B4-BE49-F238E27FC236}">
                    <a16:creationId xmlns:a16="http://schemas.microsoft.com/office/drawing/2014/main" id="{D1FF8020-676F-4473-815E-EF1E91C94E84}"/>
                  </a:ext>
                </a:extLst>
              </p:cNvPr>
              <p:cNvCxnSpPr>
                <a:cxnSpLocks/>
                <a:stCxn id="126" idx="3"/>
              </p:cNvCxnSpPr>
              <p:nvPr/>
            </p:nvCxnSpPr>
            <p:spPr>
              <a:xfrm flipH="1">
                <a:off x="1345519" y="3962685"/>
                <a:ext cx="1104684" cy="403548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6" name="直接连接符 135">
                <a:extLst>
                  <a:ext uri="{FF2B5EF4-FFF2-40B4-BE49-F238E27FC236}">
                    <a16:creationId xmlns:a16="http://schemas.microsoft.com/office/drawing/2014/main" id="{2554A325-D6EB-4E8B-96A6-7EE5BAA9D518}"/>
                  </a:ext>
                </a:extLst>
              </p:cNvPr>
              <p:cNvCxnSpPr>
                <a:cxnSpLocks/>
                <a:stCxn id="126" idx="4"/>
              </p:cNvCxnSpPr>
              <p:nvPr/>
            </p:nvCxnSpPr>
            <p:spPr>
              <a:xfrm flipH="1">
                <a:off x="1872698" y="3984548"/>
                <a:ext cx="626988" cy="82576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7" name="直接连接符 136">
                <a:extLst>
                  <a:ext uri="{FF2B5EF4-FFF2-40B4-BE49-F238E27FC236}">
                    <a16:creationId xmlns:a16="http://schemas.microsoft.com/office/drawing/2014/main" id="{A6464554-91F4-4709-AC13-ED7373E2DA75}"/>
                  </a:ext>
                </a:extLst>
              </p:cNvPr>
              <p:cNvCxnSpPr>
                <a:cxnSpLocks/>
              </p:cNvCxnSpPr>
              <p:nvPr/>
            </p:nvCxnSpPr>
            <p:spPr>
              <a:xfrm flipH="1">
                <a:off x="2491272" y="3970176"/>
                <a:ext cx="28490" cy="1077685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8" name="直接连接符 137">
                <a:extLst>
                  <a:ext uri="{FF2B5EF4-FFF2-40B4-BE49-F238E27FC236}">
                    <a16:creationId xmlns:a16="http://schemas.microsoft.com/office/drawing/2014/main" id="{076F4652-9F1E-48D9-8AF0-85E07E0C115D}"/>
                  </a:ext>
                </a:extLst>
              </p:cNvPr>
              <p:cNvCxnSpPr>
                <a:stCxn id="126" idx="5"/>
              </p:cNvCxnSpPr>
              <p:nvPr/>
            </p:nvCxnSpPr>
            <p:spPr>
              <a:xfrm>
                <a:off x="2549168" y="3962685"/>
                <a:ext cx="577505" cy="923615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9" name="直接连接符 138">
                <a:extLst>
                  <a:ext uri="{FF2B5EF4-FFF2-40B4-BE49-F238E27FC236}">
                    <a16:creationId xmlns:a16="http://schemas.microsoft.com/office/drawing/2014/main" id="{CDDA070A-65DF-4889-8F20-E9396F8D8080}"/>
                  </a:ext>
                </a:extLst>
              </p:cNvPr>
              <p:cNvCxnSpPr/>
              <p:nvPr/>
            </p:nvCxnSpPr>
            <p:spPr>
              <a:xfrm>
                <a:off x="2548747" y="3934335"/>
                <a:ext cx="1028701" cy="599347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0" name="直接连接符 139">
                <a:extLst>
                  <a:ext uri="{FF2B5EF4-FFF2-40B4-BE49-F238E27FC236}">
                    <a16:creationId xmlns:a16="http://schemas.microsoft.com/office/drawing/2014/main" id="{C968F4B6-3E77-46BD-81B1-CA19F14961B6}"/>
                  </a:ext>
                </a:extLst>
              </p:cNvPr>
              <p:cNvCxnSpPr/>
              <p:nvPr/>
            </p:nvCxnSpPr>
            <p:spPr>
              <a:xfrm flipV="1">
                <a:off x="1499398" y="2771192"/>
                <a:ext cx="471196" cy="30998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1" name="直接连接符 140">
                <a:extLst>
                  <a:ext uri="{FF2B5EF4-FFF2-40B4-BE49-F238E27FC236}">
                    <a16:creationId xmlns:a16="http://schemas.microsoft.com/office/drawing/2014/main" id="{397C01D4-A545-4461-8946-7548D93F250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352" y="2665630"/>
                <a:ext cx="638552" cy="102752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2" name="直接连接符 141">
                <a:extLst>
                  <a:ext uri="{FF2B5EF4-FFF2-40B4-BE49-F238E27FC236}">
                    <a16:creationId xmlns:a16="http://schemas.microsoft.com/office/drawing/2014/main" id="{60044CE7-8B3E-4EAA-9A31-2A82E0CA0A61}"/>
                  </a:ext>
                </a:extLst>
              </p:cNvPr>
              <p:cNvCxnSpPr/>
              <p:nvPr/>
            </p:nvCxnSpPr>
            <p:spPr>
              <a:xfrm>
                <a:off x="2587904" y="2665630"/>
                <a:ext cx="453876" cy="102752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3" name="直接连接符 142">
                <a:extLst>
                  <a:ext uri="{FF2B5EF4-FFF2-40B4-BE49-F238E27FC236}">
                    <a16:creationId xmlns:a16="http://schemas.microsoft.com/office/drawing/2014/main" id="{B83FF42F-DFD3-4369-B475-8BC6CCDB2A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63097" y="2791512"/>
                <a:ext cx="445213" cy="231606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4" name="直接连接符 143">
                <a:extLst>
                  <a:ext uri="{FF2B5EF4-FFF2-40B4-BE49-F238E27FC236}">
                    <a16:creationId xmlns:a16="http://schemas.microsoft.com/office/drawing/2014/main" id="{9F82E4B0-46E2-48C5-B095-0C687543DDB0}"/>
                  </a:ext>
                </a:extLst>
              </p:cNvPr>
              <p:cNvCxnSpPr/>
              <p:nvPr/>
            </p:nvCxnSpPr>
            <p:spPr>
              <a:xfrm>
                <a:off x="3508310" y="3023118"/>
                <a:ext cx="261257" cy="41681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5" name="直接连接符 144">
                <a:extLst>
                  <a:ext uri="{FF2B5EF4-FFF2-40B4-BE49-F238E27FC236}">
                    <a16:creationId xmlns:a16="http://schemas.microsoft.com/office/drawing/2014/main" id="{7D8E133F-FAA7-45B7-9554-1A42ACEC7E59}"/>
                  </a:ext>
                </a:extLst>
              </p:cNvPr>
              <p:cNvCxnSpPr/>
              <p:nvPr/>
            </p:nvCxnSpPr>
            <p:spPr>
              <a:xfrm>
                <a:off x="3769567" y="3439931"/>
                <a:ext cx="0" cy="460265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6" name="直接连接符 145">
                <a:extLst>
                  <a:ext uri="{FF2B5EF4-FFF2-40B4-BE49-F238E27FC236}">
                    <a16:creationId xmlns:a16="http://schemas.microsoft.com/office/drawing/2014/main" id="{BAD5704B-310E-4274-95ED-C789AAA745DA}"/>
                  </a:ext>
                </a:extLst>
              </p:cNvPr>
              <p:cNvCxnSpPr/>
              <p:nvPr/>
            </p:nvCxnSpPr>
            <p:spPr>
              <a:xfrm flipH="1">
                <a:off x="3577448" y="3934335"/>
                <a:ext cx="192119" cy="599347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7" name="直接连接符 146">
                <a:extLst>
                  <a:ext uri="{FF2B5EF4-FFF2-40B4-BE49-F238E27FC236}">
                    <a16:creationId xmlns:a16="http://schemas.microsoft.com/office/drawing/2014/main" id="{52D3755B-0305-46F6-BCF9-25416633043B}"/>
                  </a:ext>
                </a:extLst>
              </p:cNvPr>
              <p:cNvCxnSpPr/>
              <p:nvPr/>
            </p:nvCxnSpPr>
            <p:spPr>
              <a:xfrm flipH="1">
                <a:off x="3122926" y="4533682"/>
                <a:ext cx="454522" cy="352241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8" name="直接连接符 147">
                <a:extLst>
                  <a:ext uri="{FF2B5EF4-FFF2-40B4-BE49-F238E27FC236}">
                    <a16:creationId xmlns:a16="http://schemas.microsoft.com/office/drawing/2014/main" id="{02BA7F0C-6D23-4505-AF07-13A704690A5D}"/>
                  </a:ext>
                </a:extLst>
              </p:cNvPr>
              <p:cNvCxnSpPr/>
              <p:nvPr/>
            </p:nvCxnSpPr>
            <p:spPr>
              <a:xfrm flipH="1">
                <a:off x="1287623" y="3081175"/>
                <a:ext cx="211775" cy="588888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9" name="直接连接符 148">
                <a:extLst>
                  <a:ext uri="{FF2B5EF4-FFF2-40B4-BE49-F238E27FC236}">
                    <a16:creationId xmlns:a16="http://schemas.microsoft.com/office/drawing/2014/main" id="{D4437696-54CA-4DC0-892A-9795BF413E3B}"/>
                  </a:ext>
                </a:extLst>
              </p:cNvPr>
              <p:cNvCxnSpPr/>
              <p:nvPr/>
            </p:nvCxnSpPr>
            <p:spPr>
              <a:xfrm>
                <a:off x="1287623" y="3670063"/>
                <a:ext cx="54149" cy="69579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50" name="直接连接符 149">
                <a:extLst>
                  <a:ext uri="{FF2B5EF4-FFF2-40B4-BE49-F238E27FC236}">
                    <a16:creationId xmlns:a16="http://schemas.microsoft.com/office/drawing/2014/main" id="{959AFAA0-10CF-4A76-BE25-B2441EB344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41772" y="4379851"/>
                <a:ext cx="525267" cy="43008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51" name="直接连接符 150">
                <a:extLst>
                  <a:ext uri="{FF2B5EF4-FFF2-40B4-BE49-F238E27FC236}">
                    <a16:creationId xmlns:a16="http://schemas.microsoft.com/office/drawing/2014/main" id="{CB0EC1F8-A5D4-41A5-8447-31D68A497671}"/>
                  </a:ext>
                </a:extLst>
              </p:cNvPr>
              <p:cNvCxnSpPr/>
              <p:nvPr/>
            </p:nvCxnSpPr>
            <p:spPr>
              <a:xfrm>
                <a:off x="1894114" y="4809934"/>
                <a:ext cx="597158" cy="237927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52" name="直接连接符 151">
                <a:extLst>
                  <a:ext uri="{FF2B5EF4-FFF2-40B4-BE49-F238E27FC236}">
                    <a16:creationId xmlns:a16="http://schemas.microsoft.com/office/drawing/2014/main" id="{A520C7A6-E868-4197-A9B2-D57D6B420D6B}"/>
                  </a:ext>
                </a:extLst>
              </p:cNvPr>
              <p:cNvCxnSpPr/>
              <p:nvPr/>
            </p:nvCxnSpPr>
            <p:spPr>
              <a:xfrm flipV="1">
                <a:off x="2497851" y="4884817"/>
                <a:ext cx="625075" cy="177039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122" name="文本框 121">
              <a:extLst>
                <a:ext uri="{FF2B5EF4-FFF2-40B4-BE49-F238E27FC236}">
                  <a16:creationId xmlns:a16="http://schemas.microsoft.com/office/drawing/2014/main" id="{8D8C0078-585D-4DE8-A998-E5C5CEDE0209}"/>
                </a:ext>
              </a:extLst>
            </p:cNvPr>
            <p:cNvSpPr txBox="1"/>
            <p:nvPr/>
          </p:nvSpPr>
          <p:spPr>
            <a:xfrm>
              <a:off x="2534179" y="2360645"/>
              <a:ext cx="806180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begin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123" name="椭圆 122">
              <a:extLst>
                <a:ext uri="{FF2B5EF4-FFF2-40B4-BE49-F238E27FC236}">
                  <a16:creationId xmlns:a16="http://schemas.microsoft.com/office/drawing/2014/main" id="{183F8B1D-BCF5-48E8-8DCC-209F2CD29BE9}"/>
                </a:ext>
              </a:extLst>
            </p:cNvPr>
            <p:cNvSpPr/>
            <p:nvPr/>
          </p:nvSpPr>
          <p:spPr>
            <a:xfrm>
              <a:off x="1914400" y="4877426"/>
              <a:ext cx="93306" cy="83975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>
              <a:extLst>
                <a:ext uri="{FF2B5EF4-FFF2-40B4-BE49-F238E27FC236}">
                  <a16:creationId xmlns:a16="http://schemas.microsoft.com/office/drawing/2014/main" id="{6A1E602A-8783-40A9-9E16-F98DE093DE44}"/>
                </a:ext>
              </a:extLst>
            </p:cNvPr>
            <p:cNvSpPr/>
            <p:nvPr/>
          </p:nvSpPr>
          <p:spPr>
            <a:xfrm>
              <a:off x="2624730" y="2736663"/>
              <a:ext cx="93306" cy="83975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文本框 124">
              <a:extLst>
                <a:ext uri="{FF2B5EF4-FFF2-40B4-BE49-F238E27FC236}">
                  <a16:creationId xmlns:a16="http://schemas.microsoft.com/office/drawing/2014/main" id="{994E9BC1-3F68-4DA0-944E-6357D36DD90B}"/>
                </a:ext>
              </a:extLst>
            </p:cNvPr>
            <p:cNvSpPr txBox="1"/>
            <p:nvPr/>
          </p:nvSpPr>
          <p:spPr>
            <a:xfrm>
              <a:off x="1530147" y="4972298"/>
              <a:ext cx="597158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end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</p:grpSp>
      <p:grpSp>
        <p:nvGrpSpPr>
          <p:cNvPr id="161" name="组合 160">
            <a:extLst>
              <a:ext uri="{FF2B5EF4-FFF2-40B4-BE49-F238E27FC236}">
                <a16:creationId xmlns:a16="http://schemas.microsoft.com/office/drawing/2014/main" id="{DAEAD5B0-17B9-410A-877B-788793995E7B}"/>
              </a:ext>
            </a:extLst>
          </p:cNvPr>
          <p:cNvGrpSpPr/>
          <p:nvPr/>
        </p:nvGrpSpPr>
        <p:grpSpPr>
          <a:xfrm>
            <a:off x="4671186" y="2530527"/>
            <a:ext cx="2481944" cy="2980983"/>
            <a:chOff x="5083691" y="2513045"/>
            <a:chExt cx="2481944" cy="2980983"/>
          </a:xfrm>
        </p:grpSpPr>
        <p:grpSp>
          <p:nvGrpSpPr>
            <p:cNvPr id="162" name="组合 161">
              <a:extLst>
                <a:ext uri="{FF2B5EF4-FFF2-40B4-BE49-F238E27FC236}">
                  <a16:creationId xmlns:a16="http://schemas.microsoft.com/office/drawing/2014/main" id="{8EC61C59-239B-444D-AF17-638212E4DF21}"/>
                </a:ext>
              </a:extLst>
            </p:cNvPr>
            <p:cNvGrpSpPr/>
            <p:nvPr/>
          </p:nvGrpSpPr>
          <p:grpSpPr>
            <a:xfrm>
              <a:off x="5083691" y="2513045"/>
              <a:ext cx="2481944" cy="2980983"/>
              <a:chOff x="1371599" y="2360645"/>
              <a:chExt cx="2481944" cy="2980983"/>
            </a:xfrm>
          </p:grpSpPr>
          <p:grpSp>
            <p:nvGrpSpPr>
              <p:cNvPr id="164" name="组合 163">
                <a:extLst>
                  <a:ext uri="{FF2B5EF4-FFF2-40B4-BE49-F238E27FC236}">
                    <a16:creationId xmlns:a16="http://schemas.microsoft.com/office/drawing/2014/main" id="{B1EAE50A-0233-43C4-B743-EA5DE375804E}"/>
                  </a:ext>
                </a:extLst>
              </p:cNvPr>
              <p:cNvGrpSpPr/>
              <p:nvPr/>
            </p:nvGrpSpPr>
            <p:grpSpPr>
              <a:xfrm>
                <a:off x="1371599" y="2752614"/>
                <a:ext cx="2481944" cy="2416270"/>
                <a:chOff x="1287623" y="2645586"/>
                <a:chExt cx="2481944" cy="2416270"/>
              </a:xfrm>
            </p:grpSpPr>
            <p:sp>
              <p:nvSpPr>
                <p:cNvPr id="169" name="椭圆 168">
                  <a:extLst>
                    <a:ext uri="{FF2B5EF4-FFF2-40B4-BE49-F238E27FC236}">
                      <a16:creationId xmlns:a16="http://schemas.microsoft.com/office/drawing/2014/main" id="{193BC11A-71C8-4074-BD27-80B87818B691}"/>
                    </a:ext>
                  </a:extLst>
                </p:cNvPr>
                <p:cNvSpPr/>
                <p:nvPr/>
              </p:nvSpPr>
              <p:spPr>
                <a:xfrm>
                  <a:off x="2429706" y="3835259"/>
                  <a:ext cx="139959" cy="149289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170" name="直接连接符 169">
                  <a:extLst>
                    <a:ext uri="{FF2B5EF4-FFF2-40B4-BE49-F238E27FC236}">
                      <a16:creationId xmlns:a16="http://schemas.microsoft.com/office/drawing/2014/main" id="{82622A9D-EADF-4799-82BC-76E84F738A6C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2491272" y="2645586"/>
                  <a:ext cx="98965" cy="1175541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71" name="直接连接符 170">
                  <a:extLst>
                    <a:ext uri="{FF2B5EF4-FFF2-40B4-BE49-F238E27FC236}">
                      <a16:creationId xmlns:a16="http://schemas.microsoft.com/office/drawing/2014/main" id="{41360BF1-4CEF-40EB-931B-6FF6A5FA6985}"/>
                    </a:ext>
                  </a:extLst>
                </p:cNvPr>
                <p:cNvCxnSpPr>
                  <a:stCxn id="169" idx="1"/>
                </p:cNvCxnSpPr>
                <p:nvPr/>
              </p:nvCxnSpPr>
              <p:spPr>
                <a:xfrm flipH="1" flipV="1">
                  <a:off x="1974341" y="2771569"/>
                  <a:ext cx="475862" cy="108555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72" name="直接连接符 171">
                  <a:extLst>
                    <a:ext uri="{FF2B5EF4-FFF2-40B4-BE49-F238E27FC236}">
                      <a16:creationId xmlns:a16="http://schemas.microsoft.com/office/drawing/2014/main" id="{7D88DAD5-BFD5-4091-A310-2340B7EA9F59}"/>
                    </a:ext>
                  </a:extLst>
                </p:cNvPr>
                <p:cNvCxnSpPr>
                  <a:cxnSpLocks/>
                  <a:stCxn id="169" idx="2"/>
                </p:cNvCxnSpPr>
                <p:nvPr/>
              </p:nvCxnSpPr>
              <p:spPr>
                <a:xfrm flipH="1" flipV="1">
                  <a:off x="1503145" y="3081552"/>
                  <a:ext cx="926561" cy="828352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73" name="直接连接符 172">
                  <a:extLst>
                    <a:ext uri="{FF2B5EF4-FFF2-40B4-BE49-F238E27FC236}">
                      <a16:creationId xmlns:a16="http://schemas.microsoft.com/office/drawing/2014/main" id="{79665F5A-B71D-4554-9BB0-DDAA436C8A09}"/>
                    </a:ext>
                  </a:extLst>
                </p:cNvPr>
                <p:cNvCxnSpPr>
                  <a:cxnSpLocks/>
                  <a:stCxn id="169" idx="3"/>
                </p:cNvCxnSpPr>
                <p:nvPr/>
              </p:nvCxnSpPr>
              <p:spPr>
                <a:xfrm flipH="1" flipV="1">
                  <a:off x="1291370" y="3670511"/>
                  <a:ext cx="1158833" cy="292174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74" name="直接连接符 173">
                  <a:extLst>
                    <a:ext uri="{FF2B5EF4-FFF2-40B4-BE49-F238E27FC236}">
                      <a16:creationId xmlns:a16="http://schemas.microsoft.com/office/drawing/2014/main" id="{5882CB67-1FCE-4D53-BD90-5D539F2A3F3E}"/>
                    </a:ext>
                  </a:extLst>
                </p:cNvPr>
                <p:cNvCxnSpPr>
                  <a:cxnSpLocks/>
                  <a:stCxn id="169" idx="3"/>
                </p:cNvCxnSpPr>
                <p:nvPr/>
              </p:nvCxnSpPr>
              <p:spPr>
                <a:xfrm flipH="1">
                  <a:off x="1345519" y="3962685"/>
                  <a:ext cx="1104684" cy="403548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75" name="直接连接符 174">
                  <a:extLst>
                    <a:ext uri="{FF2B5EF4-FFF2-40B4-BE49-F238E27FC236}">
                      <a16:creationId xmlns:a16="http://schemas.microsoft.com/office/drawing/2014/main" id="{11B107D4-0253-423B-8137-076A0B0BBD3E}"/>
                    </a:ext>
                  </a:extLst>
                </p:cNvPr>
                <p:cNvCxnSpPr>
                  <a:cxnSpLocks/>
                  <a:stCxn id="169" idx="4"/>
                </p:cNvCxnSpPr>
                <p:nvPr/>
              </p:nvCxnSpPr>
              <p:spPr>
                <a:xfrm flipH="1">
                  <a:off x="1872698" y="3984548"/>
                  <a:ext cx="626988" cy="82576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76" name="直接连接符 175">
                  <a:extLst>
                    <a:ext uri="{FF2B5EF4-FFF2-40B4-BE49-F238E27FC236}">
                      <a16:creationId xmlns:a16="http://schemas.microsoft.com/office/drawing/2014/main" id="{0C52D829-8CF0-4880-9F7A-E2757A8383D3}"/>
                    </a:ext>
                  </a:extLst>
                </p:cNvPr>
                <p:cNvCxnSpPr/>
                <p:nvPr/>
              </p:nvCxnSpPr>
              <p:spPr>
                <a:xfrm flipV="1">
                  <a:off x="1499398" y="2771192"/>
                  <a:ext cx="471196" cy="30998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77" name="直接连接符 176">
                  <a:extLst>
                    <a:ext uri="{FF2B5EF4-FFF2-40B4-BE49-F238E27FC236}">
                      <a16:creationId xmlns:a16="http://schemas.microsoft.com/office/drawing/2014/main" id="{EF89DA7B-7116-4641-B827-04DC27CA6644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949352" y="2665630"/>
                  <a:ext cx="638552" cy="102752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78" name="直接连接符 177">
                  <a:extLst>
                    <a:ext uri="{FF2B5EF4-FFF2-40B4-BE49-F238E27FC236}">
                      <a16:creationId xmlns:a16="http://schemas.microsoft.com/office/drawing/2014/main" id="{E9757D54-FA00-4020-872A-52B832912C7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2587904" y="2665630"/>
                  <a:ext cx="471196" cy="112564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79" name="直接连接符 178">
                  <a:extLst>
                    <a:ext uri="{FF2B5EF4-FFF2-40B4-BE49-F238E27FC236}">
                      <a16:creationId xmlns:a16="http://schemas.microsoft.com/office/drawing/2014/main" id="{FABE8370-1AC8-44F6-ADBA-7096BB863395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63097" y="2778194"/>
                  <a:ext cx="445213" cy="244924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0" name="直接连接符 179">
                  <a:extLst>
                    <a:ext uri="{FF2B5EF4-FFF2-40B4-BE49-F238E27FC236}">
                      <a16:creationId xmlns:a16="http://schemas.microsoft.com/office/drawing/2014/main" id="{E7067199-826A-419B-AA31-26D5D31AE78C}"/>
                    </a:ext>
                  </a:extLst>
                </p:cNvPr>
                <p:cNvCxnSpPr/>
                <p:nvPr/>
              </p:nvCxnSpPr>
              <p:spPr>
                <a:xfrm>
                  <a:off x="3508310" y="3023118"/>
                  <a:ext cx="261257" cy="41681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1" name="直接连接符 180">
                  <a:extLst>
                    <a:ext uri="{FF2B5EF4-FFF2-40B4-BE49-F238E27FC236}">
                      <a16:creationId xmlns:a16="http://schemas.microsoft.com/office/drawing/2014/main" id="{B9BDFB4F-8022-4369-BD52-3A699F9F6DA7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769567" y="3439931"/>
                  <a:ext cx="0" cy="522754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2" name="直接连接符 181">
                  <a:extLst>
                    <a:ext uri="{FF2B5EF4-FFF2-40B4-BE49-F238E27FC236}">
                      <a16:creationId xmlns:a16="http://schemas.microsoft.com/office/drawing/2014/main" id="{2F111EF1-6549-45D3-9B9A-DCA68EC273B6}"/>
                    </a:ext>
                  </a:extLst>
                </p:cNvPr>
                <p:cNvCxnSpPr/>
                <p:nvPr/>
              </p:nvCxnSpPr>
              <p:spPr>
                <a:xfrm flipH="1">
                  <a:off x="3577448" y="3934335"/>
                  <a:ext cx="192119" cy="599347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3" name="直接连接符 182">
                  <a:extLst>
                    <a:ext uri="{FF2B5EF4-FFF2-40B4-BE49-F238E27FC236}">
                      <a16:creationId xmlns:a16="http://schemas.microsoft.com/office/drawing/2014/main" id="{58D18D3A-D513-42ED-A50D-1B7E34DFB152}"/>
                    </a:ext>
                  </a:extLst>
                </p:cNvPr>
                <p:cNvCxnSpPr/>
                <p:nvPr/>
              </p:nvCxnSpPr>
              <p:spPr>
                <a:xfrm flipH="1">
                  <a:off x="3122926" y="4533682"/>
                  <a:ext cx="454522" cy="352241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4" name="直接连接符 183">
                  <a:extLst>
                    <a:ext uri="{FF2B5EF4-FFF2-40B4-BE49-F238E27FC236}">
                      <a16:creationId xmlns:a16="http://schemas.microsoft.com/office/drawing/2014/main" id="{04CC567D-AC33-4593-B8FA-A1D8C6DF5838}"/>
                    </a:ext>
                  </a:extLst>
                </p:cNvPr>
                <p:cNvCxnSpPr/>
                <p:nvPr/>
              </p:nvCxnSpPr>
              <p:spPr>
                <a:xfrm flipH="1">
                  <a:off x="1287623" y="3081175"/>
                  <a:ext cx="211775" cy="588888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5" name="直接连接符 184">
                  <a:extLst>
                    <a:ext uri="{FF2B5EF4-FFF2-40B4-BE49-F238E27FC236}">
                      <a16:creationId xmlns:a16="http://schemas.microsoft.com/office/drawing/2014/main" id="{BAFB31AE-DC95-4414-9826-E0F3FE2FF1D9}"/>
                    </a:ext>
                  </a:extLst>
                </p:cNvPr>
                <p:cNvCxnSpPr/>
                <p:nvPr/>
              </p:nvCxnSpPr>
              <p:spPr>
                <a:xfrm>
                  <a:off x="1287623" y="3670063"/>
                  <a:ext cx="54149" cy="69579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6" name="直接连接符 185">
                  <a:extLst>
                    <a:ext uri="{FF2B5EF4-FFF2-40B4-BE49-F238E27FC236}">
                      <a16:creationId xmlns:a16="http://schemas.microsoft.com/office/drawing/2014/main" id="{75D5C02E-6F9D-4E58-9F0F-C4F2F62F9B88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41772" y="4379851"/>
                  <a:ext cx="525267" cy="43008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7" name="直接连接符 186">
                  <a:extLst>
                    <a:ext uri="{FF2B5EF4-FFF2-40B4-BE49-F238E27FC236}">
                      <a16:creationId xmlns:a16="http://schemas.microsoft.com/office/drawing/2014/main" id="{63F8423A-102D-4BAF-87CD-7AB712A23259}"/>
                    </a:ext>
                  </a:extLst>
                </p:cNvPr>
                <p:cNvCxnSpPr/>
                <p:nvPr/>
              </p:nvCxnSpPr>
              <p:spPr>
                <a:xfrm>
                  <a:off x="1894114" y="4809934"/>
                  <a:ext cx="597158" cy="237927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8" name="直接连接符 187">
                  <a:extLst>
                    <a:ext uri="{FF2B5EF4-FFF2-40B4-BE49-F238E27FC236}">
                      <a16:creationId xmlns:a16="http://schemas.microsoft.com/office/drawing/2014/main" id="{83000D77-A720-47DA-85EB-A7CD4446E5A5}"/>
                    </a:ext>
                  </a:extLst>
                </p:cNvPr>
                <p:cNvCxnSpPr/>
                <p:nvPr/>
              </p:nvCxnSpPr>
              <p:spPr>
                <a:xfrm flipV="1">
                  <a:off x="2497851" y="4884817"/>
                  <a:ext cx="625075" cy="177039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  <p:sp>
            <p:nvSpPr>
              <p:cNvPr id="165" name="文本框 164">
                <a:extLst>
                  <a:ext uri="{FF2B5EF4-FFF2-40B4-BE49-F238E27FC236}">
                    <a16:creationId xmlns:a16="http://schemas.microsoft.com/office/drawing/2014/main" id="{FEAA5979-E379-420A-8186-8108A063157C}"/>
                  </a:ext>
                </a:extLst>
              </p:cNvPr>
              <p:cNvSpPr txBox="1"/>
              <p:nvPr/>
            </p:nvSpPr>
            <p:spPr>
              <a:xfrm>
                <a:off x="2534179" y="2360645"/>
                <a:ext cx="806180" cy="369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 kumimoji="0" lang="en-US" altLang="zh-CN" sz="1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Arial" panose="020B0604020202020204"/>
                  </a:rPr>
                  <a:t>begin</a:t>
                </a: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endParaRPr>
              </a:p>
            </p:txBody>
          </p:sp>
          <p:sp>
            <p:nvSpPr>
              <p:cNvPr id="166" name="椭圆 165">
                <a:extLst>
                  <a:ext uri="{FF2B5EF4-FFF2-40B4-BE49-F238E27FC236}">
                    <a16:creationId xmlns:a16="http://schemas.microsoft.com/office/drawing/2014/main" id="{A99D90E8-98C6-4CCC-AAC1-E222D5609E88}"/>
                  </a:ext>
                </a:extLst>
              </p:cNvPr>
              <p:cNvSpPr/>
              <p:nvPr/>
            </p:nvSpPr>
            <p:spPr>
              <a:xfrm>
                <a:off x="1914400" y="4877426"/>
                <a:ext cx="93306" cy="83975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7" name="椭圆 166">
                <a:extLst>
                  <a:ext uri="{FF2B5EF4-FFF2-40B4-BE49-F238E27FC236}">
                    <a16:creationId xmlns:a16="http://schemas.microsoft.com/office/drawing/2014/main" id="{BD884870-AB6D-4FCE-A025-96061A38247B}"/>
                  </a:ext>
                </a:extLst>
              </p:cNvPr>
              <p:cNvSpPr/>
              <p:nvPr/>
            </p:nvSpPr>
            <p:spPr>
              <a:xfrm>
                <a:off x="2624730" y="2736663"/>
                <a:ext cx="93306" cy="83975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68" name="文本框 167">
                <a:extLst>
                  <a:ext uri="{FF2B5EF4-FFF2-40B4-BE49-F238E27FC236}">
                    <a16:creationId xmlns:a16="http://schemas.microsoft.com/office/drawing/2014/main" id="{384EC54E-CF1F-4E37-8BE2-151A93803C95}"/>
                  </a:ext>
                </a:extLst>
              </p:cNvPr>
              <p:cNvSpPr txBox="1"/>
              <p:nvPr/>
            </p:nvSpPr>
            <p:spPr>
              <a:xfrm>
                <a:off x="1530147" y="4972298"/>
                <a:ext cx="597158" cy="369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 kumimoji="0" lang="en-US" altLang="zh-CN" sz="1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Arial" panose="020B0604020202020204"/>
                  </a:rPr>
                  <a:t>end</a:t>
                </a: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endParaRPr>
              </a:p>
            </p:txBody>
          </p:sp>
        </p:grpSp>
        <p:sp>
          <p:nvSpPr>
            <p:cNvPr id="163" name="椭圆 162">
              <a:extLst>
                <a:ext uri="{FF2B5EF4-FFF2-40B4-BE49-F238E27FC236}">
                  <a16:creationId xmlns:a16="http://schemas.microsoft.com/office/drawing/2014/main" id="{A1748750-783F-4E8E-ADB3-4DFEC1E501E6}"/>
                </a:ext>
              </a:extLst>
            </p:cNvPr>
            <p:cNvSpPr/>
            <p:nvPr/>
          </p:nvSpPr>
          <p:spPr>
            <a:xfrm>
              <a:off x="6659993" y="4107955"/>
              <a:ext cx="139955" cy="127426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</p:grpSp>
      <p:grpSp>
        <p:nvGrpSpPr>
          <p:cNvPr id="210" name="组合 209">
            <a:extLst>
              <a:ext uri="{FF2B5EF4-FFF2-40B4-BE49-F238E27FC236}">
                <a16:creationId xmlns:a16="http://schemas.microsoft.com/office/drawing/2014/main" id="{C2EEBE6E-BDA4-4A27-9AC1-5CB8AD2B7FED}"/>
              </a:ext>
            </a:extLst>
          </p:cNvPr>
          <p:cNvGrpSpPr/>
          <p:nvPr/>
        </p:nvGrpSpPr>
        <p:grpSpPr>
          <a:xfrm>
            <a:off x="8536945" y="2521767"/>
            <a:ext cx="2481944" cy="2980983"/>
            <a:chOff x="8766648" y="2703271"/>
            <a:chExt cx="2481944" cy="2980983"/>
          </a:xfrm>
        </p:grpSpPr>
        <p:grpSp>
          <p:nvGrpSpPr>
            <p:cNvPr id="160" name="组合 159">
              <a:extLst>
                <a:ext uri="{FF2B5EF4-FFF2-40B4-BE49-F238E27FC236}">
                  <a16:creationId xmlns:a16="http://schemas.microsoft.com/office/drawing/2014/main" id="{722C152F-83E7-4442-AB91-A4FE4C99A3C3}"/>
                </a:ext>
              </a:extLst>
            </p:cNvPr>
            <p:cNvGrpSpPr/>
            <p:nvPr/>
          </p:nvGrpSpPr>
          <p:grpSpPr>
            <a:xfrm>
              <a:off x="8766648" y="2703271"/>
              <a:ext cx="2481944" cy="2980983"/>
              <a:chOff x="5083691" y="2513045"/>
              <a:chExt cx="2481944" cy="2980983"/>
            </a:xfrm>
          </p:grpSpPr>
          <p:grpSp>
            <p:nvGrpSpPr>
              <p:cNvPr id="119" name="组合 118">
                <a:extLst>
                  <a:ext uri="{FF2B5EF4-FFF2-40B4-BE49-F238E27FC236}">
                    <a16:creationId xmlns:a16="http://schemas.microsoft.com/office/drawing/2014/main" id="{DF601F6A-6004-43B2-87E0-C11262B1DF68}"/>
                  </a:ext>
                </a:extLst>
              </p:cNvPr>
              <p:cNvGrpSpPr/>
              <p:nvPr/>
            </p:nvGrpSpPr>
            <p:grpSpPr>
              <a:xfrm>
                <a:off x="5083691" y="2513045"/>
                <a:ext cx="2481944" cy="2980983"/>
                <a:chOff x="1371599" y="2360645"/>
                <a:chExt cx="2481944" cy="2980983"/>
              </a:xfrm>
            </p:grpSpPr>
            <p:grpSp>
              <p:nvGrpSpPr>
                <p:cNvPr id="86" name="组合 85">
                  <a:extLst>
                    <a:ext uri="{FF2B5EF4-FFF2-40B4-BE49-F238E27FC236}">
                      <a16:creationId xmlns:a16="http://schemas.microsoft.com/office/drawing/2014/main" id="{B22A8164-2DF1-4017-A958-624A1CC9E9FD}"/>
                    </a:ext>
                  </a:extLst>
                </p:cNvPr>
                <p:cNvGrpSpPr/>
                <p:nvPr/>
              </p:nvGrpSpPr>
              <p:grpSpPr>
                <a:xfrm>
                  <a:off x="1371599" y="2752614"/>
                  <a:ext cx="2481944" cy="2416270"/>
                  <a:chOff x="1287623" y="2645586"/>
                  <a:chExt cx="2481944" cy="2416270"/>
                </a:xfrm>
              </p:grpSpPr>
              <p:sp>
                <p:nvSpPr>
                  <p:cNvPr id="25" name="椭圆 24">
                    <a:extLst>
                      <a:ext uri="{FF2B5EF4-FFF2-40B4-BE49-F238E27FC236}">
                        <a16:creationId xmlns:a16="http://schemas.microsoft.com/office/drawing/2014/main" id="{B453E24A-5DF5-4E73-B495-565CB393FF84}"/>
                      </a:ext>
                    </a:extLst>
                  </p:cNvPr>
                  <p:cNvSpPr/>
                  <p:nvPr/>
                </p:nvSpPr>
                <p:spPr>
                  <a:xfrm>
                    <a:off x="2429706" y="3835259"/>
                    <a:ext cx="139959" cy="149289"/>
                  </a:xfrm>
                  <a:prstGeom prst="ellipse">
                    <a:avLst/>
                  </a:prstGeom>
                  <a:solidFill>
                    <a:srgbClr val="FF0000"/>
                  </a:solidFill>
                  <a:ln w="25400">
                    <a:solidFill>
                      <a:srgbClr val="011C96"/>
                    </a:solidFill>
                    <a:miter lim="400000"/>
                  </a:ln>
                </p:spPr>
                <p:txBody>
                  <a:bodyPr lIns="45719" rIns="45719"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cxnSp>
                <p:nvCxnSpPr>
                  <p:cNvPr id="35" name="直接连接符 34">
                    <a:extLst>
                      <a:ext uri="{FF2B5EF4-FFF2-40B4-BE49-F238E27FC236}">
                        <a16:creationId xmlns:a16="http://schemas.microsoft.com/office/drawing/2014/main" id="{024B4E39-8CD5-4A15-8A0E-4B1E5D389313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2491272" y="2645586"/>
                    <a:ext cx="98965" cy="1175541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37" name="直接连接符 36">
                    <a:extLst>
                      <a:ext uri="{FF2B5EF4-FFF2-40B4-BE49-F238E27FC236}">
                        <a16:creationId xmlns:a16="http://schemas.microsoft.com/office/drawing/2014/main" id="{2345AD8F-C8FA-421E-AA3E-76BE2C29E4BE}"/>
                      </a:ext>
                    </a:extLst>
                  </p:cNvPr>
                  <p:cNvCxnSpPr>
                    <a:stCxn id="25" idx="1"/>
                  </p:cNvCxnSpPr>
                  <p:nvPr/>
                </p:nvCxnSpPr>
                <p:spPr>
                  <a:xfrm flipH="1" flipV="1">
                    <a:off x="1974341" y="2771569"/>
                    <a:ext cx="475862" cy="1085553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39" name="直接连接符 38">
                    <a:extLst>
                      <a:ext uri="{FF2B5EF4-FFF2-40B4-BE49-F238E27FC236}">
                        <a16:creationId xmlns:a16="http://schemas.microsoft.com/office/drawing/2014/main" id="{83EBA113-3862-4D42-A536-91CEDAD84F37}"/>
                      </a:ext>
                    </a:extLst>
                  </p:cNvPr>
                  <p:cNvCxnSpPr>
                    <a:cxnSpLocks/>
                    <a:stCxn id="25" idx="2"/>
                  </p:cNvCxnSpPr>
                  <p:nvPr/>
                </p:nvCxnSpPr>
                <p:spPr>
                  <a:xfrm flipH="1" flipV="1">
                    <a:off x="1503145" y="3081552"/>
                    <a:ext cx="926561" cy="828352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41" name="直接连接符 40">
                    <a:extLst>
                      <a:ext uri="{FF2B5EF4-FFF2-40B4-BE49-F238E27FC236}">
                        <a16:creationId xmlns:a16="http://schemas.microsoft.com/office/drawing/2014/main" id="{38BC2E4B-F645-46F2-88B7-2C2D9A70DDF2}"/>
                      </a:ext>
                    </a:extLst>
                  </p:cNvPr>
                  <p:cNvCxnSpPr>
                    <a:cxnSpLocks/>
                    <a:stCxn id="25" idx="3"/>
                  </p:cNvCxnSpPr>
                  <p:nvPr/>
                </p:nvCxnSpPr>
                <p:spPr>
                  <a:xfrm flipH="1" flipV="1">
                    <a:off x="1291370" y="3670511"/>
                    <a:ext cx="1158833" cy="292174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43" name="直接连接符 42">
                    <a:extLst>
                      <a:ext uri="{FF2B5EF4-FFF2-40B4-BE49-F238E27FC236}">
                        <a16:creationId xmlns:a16="http://schemas.microsoft.com/office/drawing/2014/main" id="{208109F4-8B05-430C-A47B-08062E0EE07C}"/>
                      </a:ext>
                    </a:extLst>
                  </p:cNvPr>
                  <p:cNvCxnSpPr>
                    <a:cxnSpLocks/>
                    <a:stCxn id="25" idx="3"/>
                  </p:cNvCxnSpPr>
                  <p:nvPr/>
                </p:nvCxnSpPr>
                <p:spPr>
                  <a:xfrm flipH="1">
                    <a:off x="1345519" y="3962685"/>
                    <a:ext cx="1104684" cy="403548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45" name="直接连接符 44">
                    <a:extLst>
                      <a:ext uri="{FF2B5EF4-FFF2-40B4-BE49-F238E27FC236}">
                        <a16:creationId xmlns:a16="http://schemas.microsoft.com/office/drawing/2014/main" id="{A21B814D-6EC8-49C1-996D-37019A453858}"/>
                      </a:ext>
                    </a:extLst>
                  </p:cNvPr>
                  <p:cNvCxnSpPr>
                    <a:cxnSpLocks/>
                    <a:stCxn id="25" idx="4"/>
                  </p:cNvCxnSpPr>
                  <p:nvPr/>
                </p:nvCxnSpPr>
                <p:spPr>
                  <a:xfrm flipH="1">
                    <a:off x="1872698" y="3984548"/>
                    <a:ext cx="626988" cy="825763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58" name="直接连接符 57">
                    <a:extLst>
                      <a:ext uri="{FF2B5EF4-FFF2-40B4-BE49-F238E27FC236}">
                        <a16:creationId xmlns:a16="http://schemas.microsoft.com/office/drawing/2014/main" id="{863C59B3-4FC3-4C2C-944E-03BE75F70BF9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1499398" y="2771192"/>
                    <a:ext cx="471196" cy="309983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60" name="直接连接符 59">
                    <a:extLst>
                      <a:ext uri="{FF2B5EF4-FFF2-40B4-BE49-F238E27FC236}">
                        <a16:creationId xmlns:a16="http://schemas.microsoft.com/office/drawing/2014/main" id="{638F1A6C-7EC7-4FFC-B3C7-7B3FA9932B1E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 flipV="1">
                    <a:off x="1949352" y="2665630"/>
                    <a:ext cx="638552" cy="102752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63" name="直接连接符 62">
                    <a:extLst>
                      <a:ext uri="{FF2B5EF4-FFF2-40B4-BE49-F238E27FC236}">
                        <a16:creationId xmlns:a16="http://schemas.microsoft.com/office/drawing/2014/main" id="{BC99C276-BD86-4E6E-83E8-41A895CA4FFF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2587904" y="2665630"/>
                    <a:ext cx="471196" cy="112564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65" name="直接连接符 64">
                    <a:extLst>
                      <a:ext uri="{FF2B5EF4-FFF2-40B4-BE49-F238E27FC236}">
                        <a16:creationId xmlns:a16="http://schemas.microsoft.com/office/drawing/2014/main" id="{7C0B5AF9-20EF-4E3A-BAEF-AA2451D7F23B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063097" y="2778194"/>
                    <a:ext cx="445213" cy="244924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68" name="直接连接符 67">
                    <a:extLst>
                      <a:ext uri="{FF2B5EF4-FFF2-40B4-BE49-F238E27FC236}">
                        <a16:creationId xmlns:a16="http://schemas.microsoft.com/office/drawing/2014/main" id="{E87E9364-FB25-4D97-873D-2B52B9F6742B}"/>
                      </a:ext>
                    </a:extLst>
                  </p:cNvPr>
                  <p:cNvCxnSpPr/>
                  <p:nvPr/>
                </p:nvCxnSpPr>
                <p:spPr>
                  <a:xfrm>
                    <a:off x="3508310" y="3023118"/>
                    <a:ext cx="261257" cy="416813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70" name="直接连接符 69">
                    <a:extLst>
                      <a:ext uri="{FF2B5EF4-FFF2-40B4-BE49-F238E27FC236}">
                        <a16:creationId xmlns:a16="http://schemas.microsoft.com/office/drawing/2014/main" id="{2D535FA6-E59D-43B5-9EA7-DE0E5A2D12FA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3769567" y="3439931"/>
                    <a:ext cx="0" cy="522754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72" name="直接连接符 71">
                    <a:extLst>
                      <a:ext uri="{FF2B5EF4-FFF2-40B4-BE49-F238E27FC236}">
                        <a16:creationId xmlns:a16="http://schemas.microsoft.com/office/drawing/2014/main" id="{23189A54-5E7A-48BA-B797-7E72A4AA091B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3577448" y="3934335"/>
                    <a:ext cx="192119" cy="599347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74" name="直接连接符 73">
                    <a:extLst>
                      <a:ext uri="{FF2B5EF4-FFF2-40B4-BE49-F238E27FC236}">
                        <a16:creationId xmlns:a16="http://schemas.microsoft.com/office/drawing/2014/main" id="{9F090C28-BF49-4707-BB13-2F33DE473D2E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3122926" y="4533682"/>
                    <a:ext cx="454522" cy="352241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76" name="直接连接符 75">
                    <a:extLst>
                      <a:ext uri="{FF2B5EF4-FFF2-40B4-BE49-F238E27FC236}">
                        <a16:creationId xmlns:a16="http://schemas.microsoft.com/office/drawing/2014/main" id="{E3C08373-D078-473E-B658-1BF1244974E9}"/>
                      </a:ext>
                    </a:extLst>
                  </p:cNvPr>
                  <p:cNvCxnSpPr/>
                  <p:nvPr/>
                </p:nvCxnSpPr>
                <p:spPr>
                  <a:xfrm flipH="1">
                    <a:off x="1287623" y="3081175"/>
                    <a:ext cx="211775" cy="588888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78" name="直接连接符 77">
                    <a:extLst>
                      <a:ext uri="{FF2B5EF4-FFF2-40B4-BE49-F238E27FC236}">
                        <a16:creationId xmlns:a16="http://schemas.microsoft.com/office/drawing/2014/main" id="{ED41877E-E248-43DE-896A-A075BDCE1D86}"/>
                      </a:ext>
                    </a:extLst>
                  </p:cNvPr>
                  <p:cNvCxnSpPr/>
                  <p:nvPr/>
                </p:nvCxnSpPr>
                <p:spPr>
                  <a:xfrm>
                    <a:off x="1287623" y="3670063"/>
                    <a:ext cx="54149" cy="695793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80" name="直接连接符 79">
                    <a:extLst>
                      <a:ext uri="{FF2B5EF4-FFF2-40B4-BE49-F238E27FC236}">
                        <a16:creationId xmlns:a16="http://schemas.microsoft.com/office/drawing/2014/main" id="{DC0CA1F1-5466-4CA7-9196-602B594E617D}"/>
                      </a:ext>
                    </a:extLst>
                  </p:cNvPr>
                  <p:cNvCxnSpPr>
                    <a:cxnSpLocks/>
                  </p:cNvCxnSpPr>
                  <p:nvPr/>
                </p:nvCxnSpPr>
                <p:spPr>
                  <a:xfrm>
                    <a:off x="1341772" y="4379851"/>
                    <a:ext cx="525267" cy="430083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83" name="直接连接符 82">
                    <a:extLst>
                      <a:ext uri="{FF2B5EF4-FFF2-40B4-BE49-F238E27FC236}">
                        <a16:creationId xmlns:a16="http://schemas.microsoft.com/office/drawing/2014/main" id="{27C63F64-67CE-4D64-AC7E-5968C3E20C01}"/>
                      </a:ext>
                    </a:extLst>
                  </p:cNvPr>
                  <p:cNvCxnSpPr/>
                  <p:nvPr/>
                </p:nvCxnSpPr>
                <p:spPr>
                  <a:xfrm>
                    <a:off x="1894114" y="4809934"/>
                    <a:ext cx="597158" cy="237927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  <p:cxnSp>
                <p:nvCxnSpPr>
                  <p:cNvPr id="85" name="直接连接符 84">
                    <a:extLst>
                      <a:ext uri="{FF2B5EF4-FFF2-40B4-BE49-F238E27FC236}">
                        <a16:creationId xmlns:a16="http://schemas.microsoft.com/office/drawing/2014/main" id="{8E203FF8-4372-4909-8521-5A559364C7C1}"/>
                      </a:ext>
                    </a:extLst>
                  </p:cNvPr>
                  <p:cNvCxnSpPr/>
                  <p:nvPr/>
                </p:nvCxnSpPr>
                <p:spPr>
                  <a:xfrm flipV="1">
                    <a:off x="2497851" y="4884817"/>
                    <a:ext cx="625075" cy="177039"/>
                  </a:xfrm>
                  <a:prstGeom prst="line">
                    <a:avLst/>
                  </a:prstGeom>
                  <a:noFill/>
                  <a:ln w="25400" cap="flat">
                    <a:solidFill>
                      <a:schemeClr val="accent1"/>
                    </a:solidFill>
                    <a:prstDash val="solid"/>
                    <a:round/>
                  </a:ln>
                  <a:effectLst>
                    <a:outerShdw blurRad="38100" dist="20000" dir="5400000" rotWithShape="0">
                      <a:srgbClr val="000000">
                        <a:alpha val="38000"/>
                      </a:srgbClr>
                    </a:outerShdw>
                  </a:effectLst>
                </p:spPr>
                <p:style>
                  <a:lnRef idx="0">
                    <a:scrgbClr r="0" g="0" b="0"/>
                  </a:lnRef>
                  <a:fillRef idx="0">
                    <a:scrgbClr r="0" g="0" b="0"/>
                  </a:fillRef>
                  <a:effectRef idx="0">
                    <a:scrgbClr r="0" g="0" b="0"/>
                  </a:effectRef>
                  <a:fontRef idx="none"/>
                </p:style>
              </p:cxnSp>
            </p:grpSp>
            <p:sp>
              <p:nvSpPr>
                <p:cNvPr id="115" name="文本框 114">
                  <a:extLst>
                    <a:ext uri="{FF2B5EF4-FFF2-40B4-BE49-F238E27FC236}">
                      <a16:creationId xmlns:a16="http://schemas.microsoft.com/office/drawing/2014/main" id="{23331263-2D0D-46EB-9A8D-E83B0C09F191}"/>
                    </a:ext>
                  </a:extLst>
                </p:cNvPr>
                <p:cNvSpPr txBox="1"/>
                <p:nvPr/>
              </p:nvSpPr>
              <p:spPr>
                <a:xfrm>
                  <a:off x="2534179" y="2360645"/>
                  <a:ext cx="806180" cy="36933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45719" tIns="45719" rIns="45719" bIns="45719" numCol="1" spcCol="38100" rtlCol="0" anchor="t">
                  <a:spAutoFit/>
                </a:bodyPr>
                <a:lstStyle/>
                <a:p>
                  <a:pPr marL="0" marR="0" indent="0" algn="l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</a:pPr>
                  <a:r>
                    <a:rPr kumimoji="0" lang="en-US" altLang="zh-CN" sz="18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n-lt"/>
                      <a:ea typeface="+mn-ea"/>
                      <a:cs typeface="+mn-cs"/>
                      <a:sym typeface="Arial" panose="020B0604020202020204"/>
                    </a:rPr>
                    <a:t>begin</a:t>
                  </a:r>
                  <a:endParaRPr kumimoji="0" lang="zh-CN" altLang="en-US" sz="1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Arial" panose="020B0604020202020204"/>
                  </a:endParaRPr>
                </a:p>
              </p:txBody>
            </p:sp>
            <p:sp>
              <p:nvSpPr>
                <p:cNvPr id="116" name="椭圆 115">
                  <a:extLst>
                    <a:ext uri="{FF2B5EF4-FFF2-40B4-BE49-F238E27FC236}">
                      <a16:creationId xmlns:a16="http://schemas.microsoft.com/office/drawing/2014/main" id="{F63FDF9E-9715-4F96-9381-C3F0142FDBC4}"/>
                    </a:ext>
                  </a:extLst>
                </p:cNvPr>
                <p:cNvSpPr/>
                <p:nvPr/>
              </p:nvSpPr>
              <p:spPr>
                <a:xfrm>
                  <a:off x="1914400" y="4877426"/>
                  <a:ext cx="93306" cy="83975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7" name="椭圆 116">
                  <a:extLst>
                    <a:ext uri="{FF2B5EF4-FFF2-40B4-BE49-F238E27FC236}">
                      <a16:creationId xmlns:a16="http://schemas.microsoft.com/office/drawing/2014/main" id="{41189E7E-FD7A-4051-8F08-F8407AE4DE10}"/>
                    </a:ext>
                  </a:extLst>
                </p:cNvPr>
                <p:cNvSpPr/>
                <p:nvPr/>
              </p:nvSpPr>
              <p:spPr>
                <a:xfrm>
                  <a:off x="2624730" y="2736663"/>
                  <a:ext cx="93306" cy="83975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118" name="文本框 117">
                  <a:extLst>
                    <a:ext uri="{FF2B5EF4-FFF2-40B4-BE49-F238E27FC236}">
                      <a16:creationId xmlns:a16="http://schemas.microsoft.com/office/drawing/2014/main" id="{32A56CF0-0661-4D57-8716-612C907E0052}"/>
                    </a:ext>
                  </a:extLst>
                </p:cNvPr>
                <p:cNvSpPr txBox="1"/>
                <p:nvPr/>
              </p:nvSpPr>
              <p:spPr>
                <a:xfrm>
                  <a:off x="1530147" y="4972298"/>
                  <a:ext cx="597158" cy="369330"/>
                </a:xfrm>
                <a:prstGeom prst="rect">
                  <a:avLst/>
                </a:prstGeom>
                <a:noFill/>
                <a:ln w="12700" cap="flat">
                  <a:noFill/>
                  <a:miter lim="400000"/>
                </a:ln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  <p:txBody>
                <a:bodyPr rot="0" spcFirstLastPara="1" vertOverflow="overflow" horzOverflow="overflow" vert="horz" wrap="square" lIns="45719" tIns="45719" rIns="45719" bIns="45719" numCol="1" spcCol="38100" rtlCol="0" anchor="t">
                  <a:spAutoFit/>
                </a:bodyPr>
                <a:lstStyle/>
                <a:p>
                  <a:pPr marL="0" marR="0" indent="0" algn="l" defTabSz="914400" rtl="0" fontAlgn="auto" latinLnBrk="0" hangingPunct="0">
                    <a:lnSpc>
                      <a:spcPct val="100000"/>
                    </a:lnSpc>
                    <a:spcBef>
                      <a:spcPts val="0"/>
                    </a:spcBef>
                    <a:spcAft>
                      <a:spcPts val="0"/>
                    </a:spcAft>
                    <a:buClrTx/>
                    <a:buSzTx/>
                    <a:buFontTx/>
                    <a:buNone/>
                  </a:pPr>
                  <a:r>
                    <a:rPr kumimoji="0" lang="en-US" altLang="zh-CN" sz="1800" b="0" i="0" u="none" strike="noStrike" cap="none" spc="0" normalizeH="0" baseline="0" dirty="0">
                      <a:ln>
                        <a:noFill/>
                      </a:ln>
                      <a:solidFill>
                        <a:srgbClr val="000000"/>
                      </a:solidFill>
                      <a:effectLst/>
                      <a:uFillTx/>
                      <a:latin typeface="+mn-lt"/>
                      <a:ea typeface="+mn-ea"/>
                      <a:cs typeface="+mn-cs"/>
                      <a:sym typeface="Arial" panose="020B0604020202020204"/>
                    </a:rPr>
                    <a:t>end</a:t>
                  </a:r>
                  <a:endParaRPr kumimoji="0" lang="zh-CN" altLang="en-US" sz="1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Arial" panose="020B0604020202020204"/>
                  </a:endParaRPr>
                </a:p>
              </p:txBody>
            </p:sp>
          </p:grpSp>
          <p:sp>
            <p:nvSpPr>
              <p:cNvPr id="157" name="椭圆 156">
                <a:extLst>
                  <a:ext uri="{FF2B5EF4-FFF2-40B4-BE49-F238E27FC236}">
                    <a16:creationId xmlns:a16="http://schemas.microsoft.com/office/drawing/2014/main" id="{BE360A74-D2F2-4424-9B8C-7668E33E1739}"/>
                  </a:ext>
                </a:extLst>
              </p:cNvPr>
              <p:cNvSpPr/>
              <p:nvPr/>
            </p:nvSpPr>
            <p:spPr>
              <a:xfrm>
                <a:off x="6659993" y="4107955"/>
                <a:ext cx="139955" cy="127426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</p:grpSp>
        <p:cxnSp>
          <p:nvCxnSpPr>
            <p:cNvPr id="190" name="直接连接符 189">
              <a:extLst>
                <a:ext uri="{FF2B5EF4-FFF2-40B4-BE49-F238E27FC236}">
                  <a16:creationId xmlns:a16="http://schemas.microsoft.com/office/drawing/2014/main" id="{A1B64C9E-BCD4-45F6-8536-D28475352ECB}"/>
                </a:ext>
              </a:extLst>
            </p:cNvPr>
            <p:cNvCxnSpPr>
              <a:cxnSpLocks/>
              <a:stCxn id="25" idx="6"/>
              <a:endCxn id="157" idx="2"/>
            </p:cNvCxnSpPr>
            <p:nvPr/>
          </p:nvCxnSpPr>
          <p:spPr>
            <a:xfrm>
              <a:off x="10048690" y="4359558"/>
              <a:ext cx="294260" cy="2336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3" name="直接连接符 192">
              <a:extLst>
                <a:ext uri="{FF2B5EF4-FFF2-40B4-BE49-F238E27FC236}">
                  <a16:creationId xmlns:a16="http://schemas.microsoft.com/office/drawing/2014/main" id="{FA9E4691-0639-481D-A21F-7F17E41ABF4E}"/>
                </a:ext>
              </a:extLst>
            </p:cNvPr>
            <p:cNvCxnSpPr>
              <a:stCxn id="157" idx="0"/>
              <a:endCxn id="117" idx="5"/>
            </p:cNvCxnSpPr>
            <p:nvPr/>
          </p:nvCxnSpPr>
          <p:spPr>
            <a:xfrm flipH="1" flipV="1">
              <a:off x="10099421" y="3150966"/>
              <a:ext cx="313507" cy="1147215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5" name="直接连接符 194">
              <a:extLst>
                <a:ext uri="{FF2B5EF4-FFF2-40B4-BE49-F238E27FC236}">
                  <a16:creationId xmlns:a16="http://schemas.microsoft.com/office/drawing/2014/main" id="{4D4FE345-D76B-4CD0-BC85-91F1020EC4EF}"/>
                </a:ext>
              </a:extLst>
            </p:cNvPr>
            <p:cNvCxnSpPr>
              <a:stCxn id="157" idx="4"/>
            </p:cNvCxnSpPr>
            <p:nvPr/>
          </p:nvCxnSpPr>
          <p:spPr>
            <a:xfrm flipH="1">
              <a:off x="9428377" y="4425607"/>
              <a:ext cx="984551" cy="80715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7" name="直接连接符 196">
              <a:extLst>
                <a:ext uri="{FF2B5EF4-FFF2-40B4-BE49-F238E27FC236}">
                  <a16:creationId xmlns:a16="http://schemas.microsoft.com/office/drawing/2014/main" id="{BC35C5B0-B969-4CE5-B3A6-CB1EDECFF7A7}"/>
                </a:ext>
              </a:extLst>
            </p:cNvPr>
            <p:cNvCxnSpPr>
              <a:stCxn id="157" idx="4"/>
            </p:cNvCxnSpPr>
            <p:nvPr/>
          </p:nvCxnSpPr>
          <p:spPr>
            <a:xfrm flipH="1">
              <a:off x="10019779" y="4425607"/>
              <a:ext cx="393149" cy="108590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199" name="直接连接符 198">
              <a:extLst>
                <a:ext uri="{FF2B5EF4-FFF2-40B4-BE49-F238E27FC236}">
                  <a16:creationId xmlns:a16="http://schemas.microsoft.com/office/drawing/2014/main" id="{5BFF4ADB-EFFD-4472-B93F-86F183289110}"/>
                </a:ext>
              </a:extLst>
            </p:cNvPr>
            <p:cNvCxnSpPr>
              <a:stCxn id="157" idx="7"/>
            </p:cNvCxnSpPr>
            <p:nvPr/>
          </p:nvCxnSpPr>
          <p:spPr>
            <a:xfrm flipV="1">
              <a:off x="10462409" y="3227848"/>
              <a:ext cx="139542" cy="1088994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1" name="直接连接符 200">
              <a:extLst>
                <a:ext uri="{FF2B5EF4-FFF2-40B4-BE49-F238E27FC236}">
                  <a16:creationId xmlns:a16="http://schemas.microsoft.com/office/drawing/2014/main" id="{540F535A-490C-4DBA-BD7B-27A8FCC69FFF}"/>
                </a:ext>
              </a:extLst>
            </p:cNvPr>
            <p:cNvCxnSpPr>
              <a:stCxn id="157" idx="5"/>
            </p:cNvCxnSpPr>
            <p:nvPr/>
          </p:nvCxnSpPr>
          <p:spPr>
            <a:xfrm flipV="1">
              <a:off x="10462409" y="3490952"/>
              <a:ext cx="524926" cy="915994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3" name="直接连接符 202">
              <a:extLst>
                <a:ext uri="{FF2B5EF4-FFF2-40B4-BE49-F238E27FC236}">
                  <a16:creationId xmlns:a16="http://schemas.microsoft.com/office/drawing/2014/main" id="{2D47BBC6-725B-4932-9A54-BD7022A494C4}"/>
                </a:ext>
              </a:extLst>
            </p:cNvPr>
            <p:cNvCxnSpPr>
              <a:stCxn id="157" idx="5"/>
            </p:cNvCxnSpPr>
            <p:nvPr/>
          </p:nvCxnSpPr>
          <p:spPr>
            <a:xfrm>
              <a:off x="10462409" y="4406946"/>
              <a:ext cx="139542" cy="927525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5" name="直接连接符 204">
              <a:extLst>
                <a:ext uri="{FF2B5EF4-FFF2-40B4-BE49-F238E27FC236}">
                  <a16:creationId xmlns:a16="http://schemas.microsoft.com/office/drawing/2014/main" id="{4E6DE6ED-223D-4E12-A4C5-B5B7BF7FEED8}"/>
                </a:ext>
              </a:extLst>
            </p:cNvPr>
            <p:cNvCxnSpPr>
              <a:stCxn id="157" idx="6"/>
            </p:cNvCxnSpPr>
            <p:nvPr/>
          </p:nvCxnSpPr>
          <p:spPr>
            <a:xfrm flipV="1">
              <a:off x="10482905" y="3929491"/>
              <a:ext cx="765687" cy="43240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7" name="直接连接符 206">
              <a:extLst>
                <a:ext uri="{FF2B5EF4-FFF2-40B4-BE49-F238E27FC236}">
                  <a16:creationId xmlns:a16="http://schemas.microsoft.com/office/drawing/2014/main" id="{12503532-ED1E-4329-A439-948513DFB340}"/>
                </a:ext>
              </a:extLst>
            </p:cNvPr>
            <p:cNvCxnSpPr>
              <a:stCxn id="157" idx="5"/>
            </p:cNvCxnSpPr>
            <p:nvPr/>
          </p:nvCxnSpPr>
          <p:spPr>
            <a:xfrm>
              <a:off x="10462409" y="4406946"/>
              <a:ext cx="786183" cy="5393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  <p:cxnSp>
          <p:nvCxnSpPr>
            <p:cNvPr id="209" name="直接连接符 208">
              <a:extLst>
                <a:ext uri="{FF2B5EF4-FFF2-40B4-BE49-F238E27FC236}">
                  <a16:creationId xmlns:a16="http://schemas.microsoft.com/office/drawing/2014/main" id="{B4ACF126-6757-4B18-BB1E-6015530C1A96}"/>
                </a:ext>
              </a:extLst>
            </p:cNvPr>
            <p:cNvCxnSpPr>
              <a:stCxn id="157" idx="5"/>
            </p:cNvCxnSpPr>
            <p:nvPr/>
          </p:nvCxnSpPr>
          <p:spPr>
            <a:xfrm>
              <a:off x="10462409" y="4406946"/>
              <a:ext cx="594064" cy="574247"/>
            </a:xfrm>
            <a:prstGeom prst="line">
              <a:avLst/>
            </a:prstGeom>
            <a:noFill/>
            <a:ln w="25400" cap="flat">
              <a:solidFill>
                <a:schemeClr val="accent1"/>
              </a:solidFill>
              <a:prstDash val="solid"/>
              <a:round/>
            </a:ln>
            <a:effectLst>
              <a:outerShdw blurRad="38100" dist="20000" dir="5400000" rotWithShape="0">
                <a:srgbClr val="000000">
                  <a:alpha val="38000"/>
                </a:srgbClr>
              </a:outerShdw>
            </a:effectLst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</p:cxnSp>
      </p:grpSp>
      <p:sp>
        <p:nvSpPr>
          <p:cNvPr id="211" name="箭头: 右 210">
            <a:extLst>
              <a:ext uri="{FF2B5EF4-FFF2-40B4-BE49-F238E27FC236}">
                <a16:creationId xmlns:a16="http://schemas.microsoft.com/office/drawing/2014/main" id="{94D5D2A6-B86C-475B-A34F-A146464BFF2A}"/>
              </a:ext>
            </a:extLst>
          </p:cNvPr>
          <p:cNvSpPr/>
          <p:nvPr/>
        </p:nvSpPr>
        <p:spPr>
          <a:xfrm>
            <a:off x="3692222" y="3964188"/>
            <a:ext cx="624852" cy="212918"/>
          </a:xfrm>
          <a:prstGeom prst="rightArrow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212" name="箭头: 右 211">
            <a:extLst>
              <a:ext uri="{FF2B5EF4-FFF2-40B4-BE49-F238E27FC236}">
                <a16:creationId xmlns:a16="http://schemas.microsoft.com/office/drawing/2014/main" id="{1615A7B1-AF5F-4CDB-8C74-5846E8B18F07}"/>
              </a:ext>
            </a:extLst>
          </p:cNvPr>
          <p:cNvSpPr/>
          <p:nvPr/>
        </p:nvSpPr>
        <p:spPr>
          <a:xfrm>
            <a:off x="7566773" y="3973519"/>
            <a:ext cx="642684" cy="251923"/>
          </a:xfrm>
          <a:prstGeom prst="rightArrow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106" name="椭圆 105">
            <a:extLst>
              <a:ext uri="{FF2B5EF4-FFF2-40B4-BE49-F238E27FC236}">
                <a16:creationId xmlns:a16="http://schemas.microsoft.com/office/drawing/2014/main" id="{109A698D-7197-423E-A12D-F84464DCFDE4}"/>
              </a:ext>
            </a:extLst>
          </p:cNvPr>
          <p:cNvSpPr/>
          <p:nvPr/>
        </p:nvSpPr>
        <p:spPr>
          <a:xfrm>
            <a:off x="2378049" y="4126825"/>
            <a:ext cx="139955" cy="127426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占位符 1"/>
          <p:cNvSpPr>
            <a:spLocks noGrp="1"/>
          </p:cNvSpPr>
          <p:nvPr>
            <p:ph type="body" idx="13"/>
          </p:nvPr>
        </p:nvSpPr>
        <p:spPr>
          <a:xfrm>
            <a:off x="635000" y="1223645"/>
            <a:ext cx="10979785" cy="645795"/>
          </a:xfrm>
        </p:spPr>
        <p:txBody>
          <a:bodyPr>
            <a:normAutofit fontScale="97500"/>
          </a:bodyPr>
          <a:lstStyle/>
          <a:p>
            <a:pPr marL="342900" indent="-342900">
              <a:lnSpc>
                <a:spcPct val="200000"/>
              </a:lnSpc>
              <a:buFont typeface="Wingdings" panose="05000000000000000000" pitchFamily="2" charset="2"/>
              <a:buChar char="u"/>
            </a:pPr>
            <a:r>
              <a:rPr lang="zh-CN" altLang="en-US" dirty="0">
                <a:latin typeface="+mn-ea"/>
                <a:cs typeface="CMU Classical Serif" panose="02000603000000000000" pitchFamily="2" charset="0"/>
                <a:sym typeface="+mn-ea"/>
              </a:rPr>
              <a:t>分割一个价数大于</a:t>
            </a:r>
            <a:r>
              <a:rPr lang="en-US" altLang="zh-CN" dirty="0">
                <a:latin typeface="+mn-ea"/>
                <a:cs typeface="CMU Classical Serif" panose="02000603000000000000" pitchFamily="2" charset="0"/>
                <a:sym typeface="+mn-ea"/>
              </a:rPr>
              <a:t>7</a:t>
            </a:r>
            <a:r>
              <a:rPr lang="zh-CN" altLang="en-US" dirty="0">
                <a:latin typeface="+mn-ea"/>
                <a:cs typeface="CMU Classical Serif" panose="02000603000000000000" pitchFamily="2" charset="0"/>
                <a:sym typeface="+mn-ea"/>
              </a:rPr>
              <a:t>的顶点（边界顶点）</a:t>
            </a:r>
            <a:endParaRPr lang="zh-CN" altLang="en-US" dirty="0">
              <a:latin typeface="+mn-ea"/>
              <a:cs typeface="CMU Classical Serif" panose="02000603000000000000" pitchFamily="2" charset="0"/>
            </a:endParaRPr>
          </a:p>
        </p:txBody>
      </p:sp>
      <p:sp>
        <p:nvSpPr>
          <p:cNvPr id="3" name="文本占位符 2"/>
          <p:cNvSpPr>
            <a:spLocks noGrp="1"/>
          </p:cNvSpPr>
          <p:nvPr>
            <p:ph type="body" sz="quarter" idx="14"/>
          </p:nvPr>
        </p:nvSpPr>
        <p:spPr/>
        <p:txBody>
          <a:bodyPr>
            <a:noAutofit/>
          </a:bodyPr>
          <a:lstStyle/>
          <a:p>
            <a:r>
              <a:rPr lang="en-US" altLang="zh-CN" dirty="0">
                <a:sym typeface="+mn-ea"/>
              </a:rPr>
              <a:t>9.5 </a:t>
            </a:r>
            <a:r>
              <a:rPr lang="zh-CN" altLang="en-US" dirty="0">
                <a:sym typeface="+mn-ea"/>
              </a:rPr>
              <a:t>分割</a:t>
            </a:r>
            <a:endParaRPr lang="zh-CN" altLang="en-US" dirty="0"/>
          </a:p>
        </p:txBody>
      </p:sp>
      <p:grpSp>
        <p:nvGrpSpPr>
          <p:cNvPr id="120" name="组合 119">
            <a:extLst>
              <a:ext uri="{FF2B5EF4-FFF2-40B4-BE49-F238E27FC236}">
                <a16:creationId xmlns:a16="http://schemas.microsoft.com/office/drawing/2014/main" id="{8AC39F39-183B-49A6-A2C6-2585D1A7B595}"/>
              </a:ext>
            </a:extLst>
          </p:cNvPr>
          <p:cNvGrpSpPr/>
          <p:nvPr/>
        </p:nvGrpSpPr>
        <p:grpSpPr>
          <a:xfrm>
            <a:off x="206228" y="2922496"/>
            <a:ext cx="3942165" cy="2164725"/>
            <a:chOff x="772734" y="2752614"/>
            <a:chExt cx="3942165" cy="2164725"/>
          </a:xfrm>
        </p:grpSpPr>
        <p:grpSp>
          <p:nvGrpSpPr>
            <p:cNvPr id="121" name="组合 120">
              <a:extLst>
                <a:ext uri="{FF2B5EF4-FFF2-40B4-BE49-F238E27FC236}">
                  <a16:creationId xmlns:a16="http://schemas.microsoft.com/office/drawing/2014/main" id="{4B037AF3-F6A4-4AE0-A7D9-692DC1055C79}"/>
                </a:ext>
              </a:extLst>
            </p:cNvPr>
            <p:cNvGrpSpPr/>
            <p:nvPr/>
          </p:nvGrpSpPr>
          <p:grpSpPr>
            <a:xfrm>
              <a:off x="1371599" y="2752614"/>
              <a:ext cx="2485691" cy="2164725"/>
              <a:chOff x="1287623" y="2645586"/>
              <a:chExt cx="2485691" cy="2164725"/>
            </a:xfrm>
          </p:grpSpPr>
          <p:sp>
            <p:nvSpPr>
              <p:cNvPr id="126" name="椭圆 125">
                <a:extLst>
                  <a:ext uri="{FF2B5EF4-FFF2-40B4-BE49-F238E27FC236}">
                    <a16:creationId xmlns:a16="http://schemas.microsoft.com/office/drawing/2014/main" id="{3DB4C97A-C1F3-48CD-8878-75E6481ED4BE}"/>
                  </a:ext>
                </a:extLst>
              </p:cNvPr>
              <p:cNvSpPr/>
              <p:nvPr/>
            </p:nvSpPr>
            <p:spPr>
              <a:xfrm>
                <a:off x="2429706" y="3835259"/>
                <a:ext cx="139959" cy="149289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cxnSp>
            <p:nvCxnSpPr>
              <p:cNvPr id="127" name="直接连接符 126">
                <a:extLst>
                  <a:ext uri="{FF2B5EF4-FFF2-40B4-BE49-F238E27FC236}">
                    <a16:creationId xmlns:a16="http://schemas.microsoft.com/office/drawing/2014/main" id="{79652308-56F3-49D7-B323-9FFA42BAD9FC}"/>
                  </a:ext>
                </a:extLst>
              </p:cNvPr>
              <p:cNvCxnSpPr>
                <a:stCxn id="126" idx="6"/>
              </p:cNvCxnSpPr>
              <p:nvPr/>
            </p:nvCxnSpPr>
            <p:spPr>
              <a:xfrm flipV="1">
                <a:off x="2569665" y="3900573"/>
                <a:ext cx="1203649" cy="9331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28" name="直接连接符 127">
                <a:extLst>
                  <a:ext uri="{FF2B5EF4-FFF2-40B4-BE49-F238E27FC236}">
                    <a16:creationId xmlns:a16="http://schemas.microsoft.com/office/drawing/2014/main" id="{2C333041-6158-4A7C-BC0C-B28E23AAE1B0}"/>
                  </a:ext>
                </a:extLst>
              </p:cNvPr>
              <p:cNvCxnSpPr>
                <a:cxnSpLocks/>
                <a:stCxn id="126" idx="6"/>
              </p:cNvCxnSpPr>
              <p:nvPr/>
            </p:nvCxnSpPr>
            <p:spPr>
              <a:xfrm flipV="1">
                <a:off x="2569665" y="3429378"/>
                <a:ext cx="1203649" cy="480526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29" name="直接连接符 128">
                <a:extLst>
                  <a:ext uri="{FF2B5EF4-FFF2-40B4-BE49-F238E27FC236}">
                    <a16:creationId xmlns:a16="http://schemas.microsoft.com/office/drawing/2014/main" id="{7ED60268-3428-4CD7-8A24-78FCA767D655}"/>
                  </a:ext>
                </a:extLst>
              </p:cNvPr>
              <p:cNvCxnSpPr>
                <a:stCxn id="126" idx="7"/>
              </p:cNvCxnSpPr>
              <p:nvPr/>
            </p:nvCxnSpPr>
            <p:spPr>
              <a:xfrm flipV="1">
                <a:off x="2549168" y="3023495"/>
                <a:ext cx="962889" cy="833627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0" name="直接连接符 129">
                <a:extLst>
                  <a:ext uri="{FF2B5EF4-FFF2-40B4-BE49-F238E27FC236}">
                    <a16:creationId xmlns:a16="http://schemas.microsoft.com/office/drawing/2014/main" id="{802C753D-EC29-46FE-8971-9A175998B4A6}"/>
                  </a:ext>
                </a:extLst>
              </p:cNvPr>
              <p:cNvCxnSpPr>
                <a:stCxn id="126" idx="7"/>
              </p:cNvCxnSpPr>
              <p:nvPr/>
            </p:nvCxnSpPr>
            <p:spPr>
              <a:xfrm flipV="1">
                <a:off x="2549168" y="2771569"/>
                <a:ext cx="496359" cy="108555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1" name="直接连接符 130">
                <a:extLst>
                  <a:ext uri="{FF2B5EF4-FFF2-40B4-BE49-F238E27FC236}">
                    <a16:creationId xmlns:a16="http://schemas.microsoft.com/office/drawing/2014/main" id="{4AFEAD18-F68D-42C9-BDA7-7EBCC629E61F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2491272" y="2645586"/>
                <a:ext cx="98965" cy="1175541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2" name="直接连接符 131">
                <a:extLst>
                  <a:ext uri="{FF2B5EF4-FFF2-40B4-BE49-F238E27FC236}">
                    <a16:creationId xmlns:a16="http://schemas.microsoft.com/office/drawing/2014/main" id="{DAC060C1-B7F7-403F-8906-8E7F94C37F92}"/>
                  </a:ext>
                </a:extLst>
              </p:cNvPr>
              <p:cNvCxnSpPr>
                <a:stCxn id="126" idx="1"/>
              </p:cNvCxnSpPr>
              <p:nvPr/>
            </p:nvCxnSpPr>
            <p:spPr>
              <a:xfrm flipH="1" flipV="1">
                <a:off x="1974341" y="2771569"/>
                <a:ext cx="475862" cy="108555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3" name="直接连接符 132">
                <a:extLst>
                  <a:ext uri="{FF2B5EF4-FFF2-40B4-BE49-F238E27FC236}">
                    <a16:creationId xmlns:a16="http://schemas.microsoft.com/office/drawing/2014/main" id="{618FE424-9A16-4A7A-ACDA-F6A0B1AF110A}"/>
                  </a:ext>
                </a:extLst>
              </p:cNvPr>
              <p:cNvCxnSpPr>
                <a:cxnSpLocks/>
                <a:stCxn id="126" idx="2"/>
              </p:cNvCxnSpPr>
              <p:nvPr/>
            </p:nvCxnSpPr>
            <p:spPr>
              <a:xfrm flipH="1" flipV="1">
                <a:off x="1503145" y="3081552"/>
                <a:ext cx="926561" cy="828352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4" name="直接连接符 133">
                <a:extLst>
                  <a:ext uri="{FF2B5EF4-FFF2-40B4-BE49-F238E27FC236}">
                    <a16:creationId xmlns:a16="http://schemas.microsoft.com/office/drawing/2014/main" id="{D6D782A7-A2BA-48F7-A675-22A93ED275CD}"/>
                  </a:ext>
                </a:extLst>
              </p:cNvPr>
              <p:cNvCxnSpPr>
                <a:cxnSpLocks/>
                <a:stCxn id="126" idx="3"/>
              </p:cNvCxnSpPr>
              <p:nvPr/>
            </p:nvCxnSpPr>
            <p:spPr>
              <a:xfrm flipH="1" flipV="1">
                <a:off x="1291370" y="3670511"/>
                <a:ext cx="1158833" cy="292174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5" name="直接连接符 134">
                <a:extLst>
                  <a:ext uri="{FF2B5EF4-FFF2-40B4-BE49-F238E27FC236}">
                    <a16:creationId xmlns:a16="http://schemas.microsoft.com/office/drawing/2014/main" id="{D1FF8020-676F-4473-815E-EF1E91C94E84}"/>
                  </a:ext>
                </a:extLst>
              </p:cNvPr>
              <p:cNvCxnSpPr>
                <a:cxnSpLocks/>
                <a:stCxn id="126" idx="3"/>
              </p:cNvCxnSpPr>
              <p:nvPr/>
            </p:nvCxnSpPr>
            <p:spPr>
              <a:xfrm flipH="1">
                <a:off x="1345519" y="3962685"/>
                <a:ext cx="1104684" cy="403548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6" name="直接连接符 135">
                <a:extLst>
                  <a:ext uri="{FF2B5EF4-FFF2-40B4-BE49-F238E27FC236}">
                    <a16:creationId xmlns:a16="http://schemas.microsoft.com/office/drawing/2014/main" id="{2554A325-D6EB-4E8B-96A6-7EE5BAA9D518}"/>
                  </a:ext>
                </a:extLst>
              </p:cNvPr>
              <p:cNvCxnSpPr>
                <a:cxnSpLocks/>
                <a:stCxn id="126" idx="4"/>
              </p:cNvCxnSpPr>
              <p:nvPr/>
            </p:nvCxnSpPr>
            <p:spPr>
              <a:xfrm flipH="1">
                <a:off x="1872698" y="3984548"/>
                <a:ext cx="626988" cy="82576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39" name="直接连接符 138">
                <a:extLst>
                  <a:ext uri="{FF2B5EF4-FFF2-40B4-BE49-F238E27FC236}">
                    <a16:creationId xmlns:a16="http://schemas.microsoft.com/office/drawing/2014/main" id="{CDDA070A-65DF-4889-8F20-E9396F8D8080}"/>
                  </a:ext>
                </a:extLst>
              </p:cNvPr>
              <p:cNvCxnSpPr/>
              <p:nvPr/>
            </p:nvCxnSpPr>
            <p:spPr>
              <a:xfrm>
                <a:off x="2548747" y="3934335"/>
                <a:ext cx="1028701" cy="599347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0" name="直接连接符 139">
                <a:extLst>
                  <a:ext uri="{FF2B5EF4-FFF2-40B4-BE49-F238E27FC236}">
                    <a16:creationId xmlns:a16="http://schemas.microsoft.com/office/drawing/2014/main" id="{C968F4B6-3E77-46BD-81B1-CA19F14961B6}"/>
                  </a:ext>
                </a:extLst>
              </p:cNvPr>
              <p:cNvCxnSpPr/>
              <p:nvPr/>
            </p:nvCxnSpPr>
            <p:spPr>
              <a:xfrm flipV="1">
                <a:off x="1499398" y="2771192"/>
                <a:ext cx="471196" cy="30998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1" name="直接连接符 140">
                <a:extLst>
                  <a:ext uri="{FF2B5EF4-FFF2-40B4-BE49-F238E27FC236}">
                    <a16:creationId xmlns:a16="http://schemas.microsoft.com/office/drawing/2014/main" id="{397C01D4-A545-4461-8946-7548D93F2500}"/>
                  </a:ext>
                </a:extLst>
              </p:cNvPr>
              <p:cNvCxnSpPr>
                <a:cxnSpLocks/>
              </p:cNvCxnSpPr>
              <p:nvPr/>
            </p:nvCxnSpPr>
            <p:spPr>
              <a:xfrm flipV="1">
                <a:off x="1949352" y="2665630"/>
                <a:ext cx="638552" cy="102752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2" name="直接连接符 141">
                <a:extLst>
                  <a:ext uri="{FF2B5EF4-FFF2-40B4-BE49-F238E27FC236}">
                    <a16:creationId xmlns:a16="http://schemas.microsoft.com/office/drawing/2014/main" id="{60044CE7-8B3E-4EAA-9A31-2A82E0CA0A61}"/>
                  </a:ext>
                </a:extLst>
              </p:cNvPr>
              <p:cNvCxnSpPr/>
              <p:nvPr/>
            </p:nvCxnSpPr>
            <p:spPr>
              <a:xfrm>
                <a:off x="2587904" y="2665630"/>
                <a:ext cx="453876" cy="102752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3" name="直接连接符 142">
                <a:extLst>
                  <a:ext uri="{FF2B5EF4-FFF2-40B4-BE49-F238E27FC236}">
                    <a16:creationId xmlns:a16="http://schemas.microsoft.com/office/drawing/2014/main" id="{B83FF42F-DFD3-4369-B475-8BC6CCDB2A2A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3039426" y="2780081"/>
                <a:ext cx="468884" cy="243037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4" name="直接连接符 143">
                <a:extLst>
                  <a:ext uri="{FF2B5EF4-FFF2-40B4-BE49-F238E27FC236}">
                    <a16:creationId xmlns:a16="http://schemas.microsoft.com/office/drawing/2014/main" id="{9F82E4B0-46E2-48C5-B095-0C687543DDB0}"/>
                  </a:ext>
                </a:extLst>
              </p:cNvPr>
              <p:cNvCxnSpPr/>
              <p:nvPr/>
            </p:nvCxnSpPr>
            <p:spPr>
              <a:xfrm>
                <a:off x="3508310" y="3023118"/>
                <a:ext cx="261257" cy="41681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5" name="直接连接符 144">
                <a:extLst>
                  <a:ext uri="{FF2B5EF4-FFF2-40B4-BE49-F238E27FC236}">
                    <a16:creationId xmlns:a16="http://schemas.microsoft.com/office/drawing/2014/main" id="{7D8E133F-FAA7-45B7-9554-1A42ACEC7E59}"/>
                  </a:ext>
                </a:extLst>
              </p:cNvPr>
              <p:cNvCxnSpPr/>
              <p:nvPr/>
            </p:nvCxnSpPr>
            <p:spPr>
              <a:xfrm>
                <a:off x="3769567" y="3439931"/>
                <a:ext cx="0" cy="460265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6" name="直接连接符 145">
                <a:extLst>
                  <a:ext uri="{FF2B5EF4-FFF2-40B4-BE49-F238E27FC236}">
                    <a16:creationId xmlns:a16="http://schemas.microsoft.com/office/drawing/2014/main" id="{BAD5704B-310E-4274-95ED-C789AAA745DA}"/>
                  </a:ext>
                </a:extLst>
              </p:cNvPr>
              <p:cNvCxnSpPr/>
              <p:nvPr/>
            </p:nvCxnSpPr>
            <p:spPr>
              <a:xfrm flipH="1">
                <a:off x="3577448" y="3934335"/>
                <a:ext cx="192119" cy="599347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8" name="直接连接符 147">
                <a:extLst>
                  <a:ext uri="{FF2B5EF4-FFF2-40B4-BE49-F238E27FC236}">
                    <a16:creationId xmlns:a16="http://schemas.microsoft.com/office/drawing/2014/main" id="{02BA7F0C-6D23-4505-AF07-13A704690A5D}"/>
                  </a:ext>
                </a:extLst>
              </p:cNvPr>
              <p:cNvCxnSpPr/>
              <p:nvPr/>
            </p:nvCxnSpPr>
            <p:spPr>
              <a:xfrm flipH="1">
                <a:off x="1287623" y="3081175"/>
                <a:ext cx="211775" cy="588888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49" name="直接连接符 148">
                <a:extLst>
                  <a:ext uri="{FF2B5EF4-FFF2-40B4-BE49-F238E27FC236}">
                    <a16:creationId xmlns:a16="http://schemas.microsoft.com/office/drawing/2014/main" id="{D4437696-54CA-4DC0-892A-9795BF413E3B}"/>
                  </a:ext>
                </a:extLst>
              </p:cNvPr>
              <p:cNvCxnSpPr/>
              <p:nvPr/>
            </p:nvCxnSpPr>
            <p:spPr>
              <a:xfrm>
                <a:off x="1287623" y="3670063"/>
                <a:ext cx="54149" cy="69579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  <p:cxnSp>
            <p:nvCxnSpPr>
              <p:cNvPr id="150" name="直接连接符 149">
                <a:extLst>
                  <a:ext uri="{FF2B5EF4-FFF2-40B4-BE49-F238E27FC236}">
                    <a16:creationId xmlns:a16="http://schemas.microsoft.com/office/drawing/2014/main" id="{959AFAA0-10CF-4A76-BE25-B2441EB34413}"/>
                  </a:ext>
                </a:extLst>
              </p:cNvPr>
              <p:cNvCxnSpPr>
                <a:cxnSpLocks/>
              </p:cNvCxnSpPr>
              <p:nvPr/>
            </p:nvCxnSpPr>
            <p:spPr>
              <a:xfrm>
                <a:off x="1341772" y="4379851"/>
                <a:ext cx="525267" cy="430083"/>
              </a:xfrm>
              <a:prstGeom prst="line">
                <a:avLst/>
              </a:prstGeom>
              <a:noFill/>
              <a:ln w="25400" cap="flat">
                <a:solidFill>
                  <a:schemeClr val="accent1"/>
                </a:solidFill>
                <a:prstDash val="solid"/>
                <a:round/>
              </a:ln>
              <a:effectLst>
                <a:outerShdw blurRad="38100" dist="20000" dir="5400000" rotWithShape="0">
                  <a:srgbClr val="000000">
                    <a:alpha val="38000"/>
                  </a:srgbClr>
                </a:outerShdw>
              </a:effectLst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</p:cxnSp>
        </p:grpSp>
        <p:sp>
          <p:nvSpPr>
            <p:cNvPr id="122" name="文本框 121">
              <a:extLst>
                <a:ext uri="{FF2B5EF4-FFF2-40B4-BE49-F238E27FC236}">
                  <a16:creationId xmlns:a16="http://schemas.microsoft.com/office/drawing/2014/main" id="{8D8C0078-585D-4DE8-A998-E5C5CEDE0209}"/>
                </a:ext>
              </a:extLst>
            </p:cNvPr>
            <p:cNvSpPr txBox="1"/>
            <p:nvPr/>
          </p:nvSpPr>
          <p:spPr>
            <a:xfrm>
              <a:off x="3908719" y="3136431"/>
              <a:ext cx="806180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begin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  <p:sp>
          <p:nvSpPr>
            <p:cNvPr id="123" name="椭圆 122">
              <a:extLst>
                <a:ext uri="{FF2B5EF4-FFF2-40B4-BE49-F238E27FC236}">
                  <a16:creationId xmlns:a16="http://schemas.microsoft.com/office/drawing/2014/main" id="{183F8B1D-BCF5-48E8-8DCC-209F2CD29BE9}"/>
                </a:ext>
              </a:extLst>
            </p:cNvPr>
            <p:cNvSpPr/>
            <p:nvPr/>
          </p:nvSpPr>
          <p:spPr>
            <a:xfrm>
              <a:off x="1323622" y="3715601"/>
              <a:ext cx="93306" cy="83975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4" name="椭圆 123">
              <a:extLst>
                <a:ext uri="{FF2B5EF4-FFF2-40B4-BE49-F238E27FC236}">
                  <a16:creationId xmlns:a16="http://schemas.microsoft.com/office/drawing/2014/main" id="{6A1E602A-8783-40A9-9E16-F98DE093DE44}"/>
                </a:ext>
              </a:extLst>
            </p:cNvPr>
            <p:cNvSpPr/>
            <p:nvPr/>
          </p:nvSpPr>
          <p:spPr>
            <a:xfrm>
              <a:off x="3806891" y="3486631"/>
              <a:ext cx="93306" cy="83975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125" name="文本框 124">
              <a:extLst>
                <a:ext uri="{FF2B5EF4-FFF2-40B4-BE49-F238E27FC236}">
                  <a16:creationId xmlns:a16="http://schemas.microsoft.com/office/drawing/2014/main" id="{994E9BC1-3F68-4DA0-944E-6357D36DD90B}"/>
                </a:ext>
              </a:extLst>
            </p:cNvPr>
            <p:cNvSpPr txBox="1"/>
            <p:nvPr/>
          </p:nvSpPr>
          <p:spPr>
            <a:xfrm>
              <a:off x="772734" y="3672033"/>
              <a:ext cx="597158" cy="369330"/>
            </a:xfrm>
            <a:prstGeom prst="rect">
              <a:avLst/>
            </a:prstGeom>
            <a:noFill/>
            <a:ln w="12700" cap="flat">
              <a:noFill/>
              <a:miter lim="400000"/>
            </a:ln>
          </p:spPr>
          <p:style>
            <a:lnRef idx="0">
              <a:scrgbClr r="0" g="0" b="0"/>
            </a:lnRef>
            <a:fillRef idx="0">
              <a:scrgbClr r="0" g="0" b="0"/>
            </a:fillRef>
            <a:effectRef idx="0">
              <a:scrgbClr r="0" g="0" b="0"/>
            </a:effectRef>
            <a:fontRef idx="none"/>
          </p:style>
          <p:txBody>
            <a:bodyPr rot="0" spcFirstLastPara="1" vertOverflow="overflow" horzOverflow="overflow" vert="horz" wrap="square" lIns="45719" tIns="45719" rIns="45719" bIns="45719" numCol="1" spcCol="38100" rtlCol="0" anchor="t">
              <a:spAutoFit/>
            </a:bodyPr>
            <a:lstStyle/>
            <a:p>
              <a:pPr marL="0" marR="0" indent="0" algn="l" defTabSz="914400" rtl="0" fontAlgn="auto" latinLnBrk="0" hangingPunct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</a:pPr>
              <a:r>
                <a:rPr kumimoji="0" lang="en-US" altLang="zh-CN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rPr>
                <a:t>end</a:t>
              </a:r>
              <a:endParaRPr kumimoji="0" lang="zh-CN" altLang="en-US" sz="1800" b="0" i="0" u="none" strike="noStrike" cap="none" spc="0" normalizeH="0" baseline="0" dirty="0">
                <a:ln>
                  <a:noFill/>
                </a:ln>
                <a:solidFill>
                  <a:srgbClr val="000000"/>
                </a:solidFill>
                <a:effectLst/>
                <a:uFillTx/>
                <a:latin typeface="+mn-lt"/>
                <a:ea typeface="+mn-ea"/>
                <a:cs typeface="+mn-cs"/>
                <a:sym typeface="Arial" panose="020B0604020202020204"/>
              </a:endParaRPr>
            </a:p>
          </p:txBody>
        </p:sp>
      </p:grpSp>
      <p:grpSp>
        <p:nvGrpSpPr>
          <p:cNvPr id="7" name="组合 6">
            <a:extLst>
              <a:ext uri="{FF2B5EF4-FFF2-40B4-BE49-F238E27FC236}">
                <a16:creationId xmlns:a16="http://schemas.microsoft.com/office/drawing/2014/main" id="{11AF1116-53A8-4CD5-82BA-4FFA8800C6F0}"/>
              </a:ext>
            </a:extLst>
          </p:cNvPr>
          <p:cNvGrpSpPr/>
          <p:nvPr/>
        </p:nvGrpSpPr>
        <p:grpSpPr>
          <a:xfrm>
            <a:off x="3885281" y="2964261"/>
            <a:ext cx="3942165" cy="2144681"/>
            <a:chOff x="3885281" y="2964261"/>
            <a:chExt cx="3942165" cy="2144681"/>
          </a:xfrm>
        </p:grpSpPr>
        <p:grpSp>
          <p:nvGrpSpPr>
            <p:cNvPr id="106" name="组合 105">
              <a:extLst>
                <a:ext uri="{FF2B5EF4-FFF2-40B4-BE49-F238E27FC236}">
                  <a16:creationId xmlns:a16="http://schemas.microsoft.com/office/drawing/2014/main" id="{EFF6339A-15E3-4C5D-896E-5DD9A7A9E5A9}"/>
                </a:ext>
              </a:extLst>
            </p:cNvPr>
            <p:cNvGrpSpPr/>
            <p:nvPr/>
          </p:nvGrpSpPr>
          <p:grpSpPr>
            <a:xfrm>
              <a:off x="3885281" y="2964261"/>
              <a:ext cx="3942165" cy="2144681"/>
              <a:chOff x="772734" y="2772658"/>
              <a:chExt cx="3942165" cy="2144681"/>
            </a:xfrm>
          </p:grpSpPr>
          <p:grpSp>
            <p:nvGrpSpPr>
              <p:cNvPr id="107" name="组合 106">
                <a:extLst>
                  <a:ext uri="{FF2B5EF4-FFF2-40B4-BE49-F238E27FC236}">
                    <a16:creationId xmlns:a16="http://schemas.microsoft.com/office/drawing/2014/main" id="{1236302A-F6A7-4909-B870-3DBAA4E35ED1}"/>
                  </a:ext>
                </a:extLst>
              </p:cNvPr>
              <p:cNvGrpSpPr/>
              <p:nvPr/>
            </p:nvGrpSpPr>
            <p:grpSpPr>
              <a:xfrm>
                <a:off x="1371599" y="2772658"/>
                <a:ext cx="2485691" cy="2144681"/>
                <a:chOff x="1287623" y="2665630"/>
                <a:chExt cx="2485691" cy="2144681"/>
              </a:xfrm>
            </p:grpSpPr>
            <p:sp>
              <p:nvSpPr>
                <p:cNvPr id="112" name="椭圆 111">
                  <a:extLst>
                    <a:ext uri="{FF2B5EF4-FFF2-40B4-BE49-F238E27FC236}">
                      <a16:creationId xmlns:a16="http://schemas.microsoft.com/office/drawing/2014/main" id="{171B4F58-2F14-42C1-B716-EC80410EE130}"/>
                    </a:ext>
                  </a:extLst>
                </p:cNvPr>
                <p:cNvSpPr/>
                <p:nvPr/>
              </p:nvSpPr>
              <p:spPr>
                <a:xfrm>
                  <a:off x="2429706" y="3835259"/>
                  <a:ext cx="139959" cy="149289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113" name="直接连接符 112">
                  <a:extLst>
                    <a:ext uri="{FF2B5EF4-FFF2-40B4-BE49-F238E27FC236}">
                      <a16:creationId xmlns:a16="http://schemas.microsoft.com/office/drawing/2014/main" id="{B2F1A272-6B5F-459B-A2EB-34693E807D0C}"/>
                    </a:ext>
                  </a:extLst>
                </p:cNvPr>
                <p:cNvCxnSpPr>
                  <a:stCxn id="112" idx="6"/>
                </p:cNvCxnSpPr>
                <p:nvPr/>
              </p:nvCxnSpPr>
              <p:spPr>
                <a:xfrm flipV="1">
                  <a:off x="2569665" y="3900573"/>
                  <a:ext cx="1203649" cy="9331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14" name="直接连接符 113">
                  <a:extLst>
                    <a:ext uri="{FF2B5EF4-FFF2-40B4-BE49-F238E27FC236}">
                      <a16:creationId xmlns:a16="http://schemas.microsoft.com/office/drawing/2014/main" id="{BDBA146F-0226-4E5D-A486-1FC935C8CC63}"/>
                    </a:ext>
                  </a:extLst>
                </p:cNvPr>
                <p:cNvCxnSpPr>
                  <a:stCxn id="112" idx="7"/>
                </p:cNvCxnSpPr>
                <p:nvPr/>
              </p:nvCxnSpPr>
              <p:spPr>
                <a:xfrm flipV="1">
                  <a:off x="2549168" y="3429377"/>
                  <a:ext cx="1224146" cy="427745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59" name="直接连接符 158">
                  <a:extLst>
                    <a:ext uri="{FF2B5EF4-FFF2-40B4-BE49-F238E27FC236}">
                      <a16:creationId xmlns:a16="http://schemas.microsoft.com/office/drawing/2014/main" id="{53573499-E072-49C6-BB64-4DDC1766A987}"/>
                    </a:ext>
                  </a:extLst>
                </p:cNvPr>
                <p:cNvCxnSpPr>
                  <a:cxnSpLocks/>
                  <a:stCxn id="112" idx="2"/>
                </p:cNvCxnSpPr>
                <p:nvPr/>
              </p:nvCxnSpPr>
              <p:spPr>
                <a:xfrm flipH="1" flipV="1">
                  <a:off x="1291372" y="3670512"/>
                  <a:ext cx="1138334" cy="239392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89" name="直接连接符 188">
                  <a:extLst>
                    <a:ext uri="{FF2B5EF4-FFF2-40B4-BE49-F238E27FC236}">
                      <a16:creationId xmlns:a16="http://schemas.microsoft.com/office/drawing/2014/main" id="{1EA99CE2-CA60-492B-8DBF-86AB0FF7336D}"/>
                    </a:ext>
                  </a:extLst>
                </p:cNvPr>
                <p:cNvCxnSpPr>
                  <a:cxnSpLocks/>
                  <a:stCxn id="112" idx="3"/>
                </p:cNvCxnSpPr>
                <p:nvPr/>
              </p:nvCxnSpPr>
              <p:spPr>
                <a:xfrm flipH="1">
                  <a:off x="1345519" y="3962685"/>
                  <a:ext cx="1104684" cy="403548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91" name="直接连接符 190">
                  <a:extLst>
                    <a:ext uri="{FF2B5EF4-FFF2-40B4-BE49-F238E27FC236}">
                      <a16:creationId xmlns:a16="http://schemas.microsoft.com/office/drawing/2014/main" id="{70777391-B027-4320-8B78-923937915C20}"/>
                    </a:ext>
                  </a:extLst>
                </p:cNvPr>
                <p:cNvCxnSpPr>
                  <a:cxnSpLocks/>
                  <a:stCxn id="112" idx="4"/>
                </p:cNvCxnSpPr>
                <p:nvPr/>
              </p:nvCxnSpPr>
              <p:spPr>
                <a:xfrm flipH="1">
                  <a:off x="1872698" y="3984548"/>
                  <a:ext cx="626988" cy="82576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92" name="直接连接符 191">
                  <a:extLst>
                    <a:ext uri="{FF2B5EF4-FFF2-40B4-BE49-F238E27FC236}">
                      <a16:creationId xmlns:a16="http://schemas.microsoft.com/office/drawing/2014/main" id="{D47586A5-CE23-4E86-87C8-48424E50FDC0}"/>
                    </a:ext>
                  </a:extLst>
                </p:cNvPr>
                <p:cNvCxnSpPr/>
                <p:nvPr/>
              </p:nvCxnSpPr>
              <p:spPr>
                <a:xfrm>
                  <a:off x="2548747" y="3934335"/>
                  <a:ext cx="1028701" cy="599347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94" name="直接连接符 193">
                  <a:extLst>
                    <a:ext uri="{FF2B5EF4-FFF2-40B4-BE49-F238E27FC236}">
                      <a16:creationId xmlns:a16="http://schemas.microsoft.com/office/drawing/2014/main" id="{46F65668-5811-4A54-8E11-2B29E5484784}"/>
                    </a:ext>
                  </a:extLst>
                </p:cNvPr>
                <p:cNvCxnSpPr/>
                <p:nvPr/>
              </p:nvCxnSpPr>
              <p:spPr>
                <a:xfrm flipV="1">
                  <a:off x="1499398" y="2771192"/>
                  <a:ext cx="471196" cy="30998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96" name="直接连接符 195">
                  <a:extLst>
                    <a:ext uri="{FF2B5EF4-FFF2-40B4-BE49-F238E27FC236}">
                      <a16:creationId xmlns:a16="http://schemas.microsoft.com/office/drawing/2014/main" id="{108E6CF3-69CE-4D4C-959C-38EB7DF43252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949352" y="2665630"/>
                  <a:ext cx="638552" cy="102752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198" name="直接连接符 197">
                  <a:extLst>
                    <a:ext uri="{FF2B5EF4-FFF2-40B4-BE49-F238E27FC236}">
                      <a16:creationId xmlns:a16="http://schemas.microsoft.com/office/drawing/2014/main" id="{DE8F708B-A65C-48CE-A378-D30DD56C00A5}"/>
                    </a:ext>
                  </a:extLst>
                </p:cNvPr>
                <p:cNvCxnSpPr/>
                <p:nvPr/>
              </p:nvCxnSpPr>
              <p:spPr>
                <a:xfrm>
                  <a:off x="2587904" y="2665630"/>
                  <a:ext cx="453876" cy="102752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00" name="直接连接符 199">
                  <a:extLst>
                    <a:ext uri="{FF2B5EF4-FFF2-40B4-BE49-F238E27FC236}">
                      <a16:creationId xmlns:a16="http://schemas.microsoft.com/office/drawing/2014/main" id="{93D24E85-2815-4A94-8F44-3A7D3E8310BB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41780" y="2768382"/>
                  <a:ext cx="466530" cy="254736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02" name="直接连接符 201">
                  <a:extLst>
                    <a:ext uri="{FF2B5EF4-FFF2-40B4-BE49-F238E27FC236}">
                      <a16:creationId xmlns:a16="http://schemas.microsoft.com/office/drawing/2014/main" id="{039862B1-1B01-421C-B16A-B7C3B8FABBEB}"/>
                    </a:ext>
                  </a:extLst>
                </p:cNvPr>
                <p:cNvCxnSpPr/>
                <p:nvPr/>
              </p:nvCxnSpPr>
              <p:spPr>
                <a:xfrm>
                  <a:off x="3508310" y="3023118"/>
                  <a:ext cx="261257" cy="41681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04" name="直接连接符 203">
                  <a:extLst>
                    <a:ext uri="{FF2B5EF4-FFF2-40B4-BE49-F238E27FC236}">
                      <a16:creationId xmlns:a16="http://schemas.microsoft.com/office/drawing/2014/main" id="{255EBCE1-E0E1-45AF-A4C7-845B013D8DA2}"/>
                    </a:ext>
                  </a:extLst>
                </p:cNvPr>
                <p:cNvCxnSpPr/>
                <p:nvPr/>
              </p:nvCxnSpPr>
              <p:spPr>
                <a:xfrm>
                  <a:off x="3769567" y="3439931"/>
                  <a:ext cx="0" cy="460265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06" name="直接连接符 205">
                  <a:extLst>
                    <a:ext uri="{FF2B5EF4-FFF2-40B4-BE49-F238E27FC236}">
                      <a16:creationId xmlns:a16="http://schemas.microsoft.com/office/drawing/2014/main" id="{126FB2D6-A0AE-4EBF-BE42-097BA6736F2F}"/>
                    </a:ext>
                  </a:extLst>
                </p:cNvPr>
                <p:cNvCxnSpPr/>
                <p:nvPr/>
              </p:nvCxnSpPr>
              <p:spPr>
                <a:xfrm flipH="1">
                  <a:off x="3577448" y="3934335"/>
                  <a:ext cx="192119" cy="599347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08" name="直接连接符 207">
                  <a:extLst>
                    <a:ext uri="{FF2B5EF4-FFF2-40B4-BE49-F238E27FC236}">
                      <a16:creationId xmlns:a16="http://schemas.microsoft.com/office/drawing/2014/main" id="{8DAA6116-4DF8-44D0-8839-4573888FE07C}"/>
                    </a:ext>
                  </a:extLst>
                </p:cNvPr>
                <p:cNvCxnSpPr/>
                <p:nvPr/>
              </p:nvCxnSpPr>
              <p:spPr>
                <a:xfrm flipH="1">
                  <a:off x="1287623" y="3081175"/>
                  <a:ext cx="211775" cy="588888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13" name="直接连接符 212">
                  <a:extLst>
                    <a:ext uri="{FF2B5EF4-FFF2-40B4-BE49-F238E27FC236}">
                      <a16:creationId xmlns:a16="http://schemas.microsoft.com/office/drawing/2014/main" id="{051EC726-BA9A-468F-8282-3F10A7624873}"/>
                    </a:ext>
                  </a:extLst>
                </p:cNvPr>
                <p:cNvCxnSpPr/>
                <p:nvPr/>
              </p:nvCxnSpPr>
              <p:spPr>
                <a:xfrm>
                  <a:off x="1287623" y="3670063"/>
                  <a:ext cx="54149" cy="69579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14" name="直接连接符 213">
                  <a:extLst>
                    <a:ext uri="{FF2B5EF4-FFF2-40B4-BE49-F238E27FC236}">
                      <a16:creationId xmlns:a16="http://schemas.microsoft.com/office/drawing/2014/main" id="{DDC149F2-FA61-4AF2-88FB-AC02A8B5C411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41772" y="4379851"/>
                  <a:ext cx="525267" cy="43008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  <p:sp>
            <p:nvSpPr>
              <p:cNvPr id="108" name="文本框 107">
                <a:extLst>
                  <a:ext uri="{FF2B5EF4-FFF2-40B4-BE49-F238E27FC236}">
                    <a16:creationId xmlns:a16="http://schemas.microsoft.com/office/drawing/2014/main" id="{AA4F8FCA-B871-41FB-A22B-34ABF961A2FA}"/>
                  </a:ext>
                </a:extLst>
              </p:cNvPr>
              <p:cNvSpPr txBox="1"/>
              <p:nvPr/>
            </p:nvSpPr>
            <p:spPr>
              <a:xfrm>
                <a:off x="3908719" y="3136431"/>
                <a:ext cx="806180" cy="369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 kumimoji="0" lang="en-US" altLang="zh-CN" sz="1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Arial" panose="020B0604020202020204"/>
                  </a:rPr>
                  <a:t>begin</a:t>
                </a: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endParaRPr>
              </a:p>
            </p:txBody>
          </p:sp>
          <p:sp>
            <p:nvSpPr>
              <p:cNvPr id="109" name="椭圆 108">
                <a:extLst>
                  <a:ext uri="{FF2B5EF4-FFF2-40B4-BE49-F238E27FC236}">
                    <a16:creationId xmlns:a16="http://schemas.microsoft.com/office/drawing/2014/main" id="{1A45594F-21AA-461D-8619-F6F378FE717F}"/>
                  </a:ext>
                </a:extLst>
              </p:cNvPr>
              <p:cNvSpPr/>
              <p:nvPr/>
            </p:nvSpPr>
            <p:spPr>
              <a:xfrm>
                <a:off x="1323622" y="3715601"/>
                <a:ext cx="93306" cy="83975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0" name="椭圆 109">
                <a:extLst>
                  <a:ext uri="{FF2B5EF4-FFF2-40B4-BE49-F238E27FC236}">
                    <a16:creationId xmlns:a16="http://schemas.microsoft.com/office/drawing/2014/main" id="{81BBCF7B-A36D-4281-9D76-30B0A84592D6}"/>
                  </a:ext>
                </a:extLst>
              </p:cNvPr>
              <p:cNvSpPr/>
              <p:nvPr/>
            </p:nvSpPr>
            <p:spPr>
              <a:xfrm>
                <a:off x="3806891" y="3486631"/>
                <a:ext cx="93306" cy="83975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111" name="文本框 110">
                <a:extLst>
                  <a:ext uri="{FF2B5EF4-FFF2-40B4-BE49-F238E27FC236}">
                    <a16:creationId xmlns:a16="http://schemas.microsoft.com/office/drawing/2014/main" id="{F56E92BC-F5A3-4655-AC49-E9D9321AB621}"/>
                  </a:ext>
                </a:extLst>
              </p:cNvPr>
              <p:cNvSpPr txBox="1"/>
              <p:nvPr/>
            </p:nvSpPr>
            <p:spPr>
              <a:xfrm>
                <a:off x="772734" y="3672033"/>
                <a:ext cx="597158" cy="369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 kumimoji="0" lang="en-US" altLang="zh-CN" sz="1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Arial" panose="020B0604020202020204"/>
                  </a:rPr>
                  <a:t>end</a:t>
                </a: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endParaRPr>
              </a:p>
            </p:txBody>
          </p:sp>
        </p:grpSp>
        <p:sp>
          <p:nvSpPr>
            <p:cNvPr id="6" name="椭圆 5">
              <a:extLst>
                <a:ext uri="{FF2B5EF4-FFF2-40B4-BE49-F238E27FC236}">
                  <a16:creationId xmlns:a16="http://schemas.microsoft.com/office/drawing/2014/main" id="{AABCA58F-D135-4404-811C-0DA137967138}"/>
                </a:ext>
              </a:extLst>
            </p:cNvPr>
            <p:cNvSpPr/>
            <p:nvPr/>
          </p:nvSpPr>
          <p:spPr>
            <a:xfrm>
              <a:off x="5617591" y="3668905"/>
              <a:ext cx="127679" cy="12930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 dirty="0"/>
            </a:p>
          </p:txBody>
        </p:sp>
      </p:grpSp>
      <p:grpSp>
        <p:nvGrpSpPr>
          <p:cNvPr id="215" name="组合 214">
            <a:extLst>
              <a:ext uri="{FF2B5EF4-FFF2-40B4-BE49-F238E27FC236}">
                <a16:creationId xmlns:a16="http://schemas.microsoft.com/office/drawing/2014/main" id="{88B0E3A7-D55C-4C3A-8F2C-D36414DAE43B}"/>
              </a:ext>
            </a:extLst>
          </p:cNvPr>
          <p:cNvGrpSpPr/>
          <p:nvPr/>
        </p:nvGrpSpPr>
        <p:grpSpPr>
          <a:xfrm>
            <a:off x="7666276" y="2954239"/>
            <a:ext cx="3942165" cy="2144681"/>
            <a:chOff x="3885281" y="2964261"/>
            <a:chExt cx="3942165" cy="2144681"/>
          </a:xfrm>
        </p:grpSpPr>
        <p:grpSp>
          <p:nvGrpSpPr>
            <p:cNvPr id="216" name="组合 215">
              <a:extLst>
                <a:ext uri="{FF2B5EF4-FFF2-40B4-BE49-F238E27FC236}">
                  <a16:creationId xmlns:a16="http://schemas.microsoft.com/office/drawing/2014/main" id="{BCD5611E-55C5-441A-B840-1B199BE99337}"/>
                </a:ext>
              </a:extLst>
            </p:cNvPr>
            <p:cNvGrpSpPr/>
            <p:nvPr/>
          </p:nvGrpSpPr>
          <p:grpSpPr>
            <a:xfrm>
              <a:off x="3885281" y="2964261"/>
              <a:ext cx="3942165" cy="2144681"/>
              <a:chOff x="772734" y="2772658"/>
              <a:chExt cx="3942165" cy="2144681"/>
            </a:xfrm>
          </p:grpSpPr>
          <p:grpSp>
            <p:nvGrpSpPr>
              <p:cNvPr id="218" name="组合 217">
                <a:extLst>
                  <a:ext uri="{FF2B5EF4-FFF2-40B4-BE49-F238E27FC236}">
                    <a16:creationId xmlns:a16="http://schemas.microsoft.com/office/drawing/2014/main" id="{5DE84855-8257-46D2-8F89-15E84EBE29C9}"/>
                  </a:ext>
                </a:extLst>
              </p:cNvPr>
              <p:cNvGrpSpPr/>
              <p:nvPr/>
            </p:nvGrpSpPr>
            <p:grpSpPr>
              <a:xfrm>
                <a:off x="1371599" y="2772658"/>
                <a:ext cx="2485691" cy="2144681"/>
                <a:chOff x="1287623" y="2665630"/>
                <a:chExt cx="2485691" cy="2144681"/>
              </a:xfrm>
            </p:grpSpPr>
            <p:sp>
              <p:nvSpPr>
                <p:cNvPr id="223" name="椭圆 222">
                  <a:extLst>
                    <a:ext uri="{FF2B5EF4-FFF2-40B4-BE49-F238E27FC236}">
                      <a16:creationId xmlns:a16="http://schemas.microsoft.com/office/drawing/2014/main" id="{6182D829-F0AE-4867-8A16-5201AEFB8D4C}"/>
                    </a:ext>
                  </a:extLst>
                </p:cNvPr>
                <p:cNvSpPr/>
                <p:nvPr/>
              </p:nvSpPr>
              <p:spPr>
                <a:xfrm>
                  <a:off x="2429706" y="3835259"/>
                  <a:ext cx="139959" cy="149289"/>
                </a:xfrm>
                <a:prstGeom prst="ellipse">
                  <a:avLst/>
                </a:prstGeom>
                <a:solidFill>
                  <a:srgbClr val="FF0000"/>
                </a:solidFill>
                <a:ln w="25400">
                  <a:solidFill>
                    <a:srgbClr val="011C96"/>
                  </a:solidFill>
                  <a:miter lim="400000"/>
                </a:ln>
              </p:spPr>
              <p:txBody>
                <a:bodyPr lIns="45719" rIns="45719" rtlCol="0" anchor="ctr"/>
                <a:lstStyle/>
                <a:p>
                  <a:pPr algn="ctr"/>
                  <a:endParaRPr lang="zh-CN" altLang="en-US"/>
                </a:p>
              </p:txBody>
            </p:sp>
            <p:cxnSp>
              <p:nvCxnSpPr>
                <p:cNvPr id="224" name="直接连接符 223">
                  <a:extLst>
                    <a:ext uri="{FF2B5EF4-FFF2-40B4-BE49-F238E27FC236}">
                      <a16:creationId xmlns:a16="http://schemas.microsoft.com/office/drawing/2014/main" id="{9B52486E-16C4-4A9E-90BE-C966CA091BFC}"/>
                    </a:ext>
                  </a:extLst>
                </p:cNvPr>
                <p:cNvCxnSpPr>
                  <a:stCxn id="223" idx="6"/>
                </p:cNvCxnSpPr>
                <p:nvPr/>
              </p:nvCxnSpPr>
              <p:spPr>
                <a:xfrm flipV="1">
                  <a:off x="2569665" y="3900573"/>
                  <a:ext cx="1203649" cy="9331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25" name="直接连接符 224">
                  <a:extLst>
                    <a:ext uri="{FF2B5EF4-FFF2-40B4-BE49-F238E27FC236}">
                      <a16:creationId xmlns:a16="http://schemas.microsoft.com/office/drawing/2014/main" id="{0937C89C-9479-4A16-8109-F33A28E03B0E}"/>
                    </a:ext>
                  </a:extLst>
                </p:cNvPr>
                <p:cNvCxnSpPr>
                  <a:stCxn id="223" idx="7"/>
                </p:cNvCxnSpPr>
                <p:nvPr/>
              </p:nvCxnSpPr>
              <p:spPr>
                <a:xfrm flipV="1">
                  <a:off x="2549168" y="3429377"/>
                  <a:ext cx="1224146" cy="427745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26" name="直接连接符 225">
                  <a:extLst>
                    <a:ext uri="{FF2B5EF4-FFF2-40B4-BE49-F238E27FC236}">
                      <a16:creationId xmlns:a16="http://schemas.microsoft.com/office/drawing/2014/main" id="{AA14B647-CEE7-45CF-9E22-1A7752F860E7}"/>
                    </a:ext>
                  </a:extLst>
                </p:cNvPr>
                <p:cNvCxnSpPr>
                  <a:cxnSpLocks/>
                  <a:stCxn id="223" idx="3"/>
                </p:cNvCxnSpPr>
                <p:nvPr/>
              </p:nvCxnSpPr>
              <p:spPr>
                <a:xfrm flipH="1" flipV="1">
                  <a:off x="1291370" y="3670511"/>
                  <a:ext cx="1158833" cy="292174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27" name="直接连接符 226">
                  <a:extLst>
                    <a:ext uri="{FF2B5EF4-FFF2-40B4-BE49-F238E27FC236}">
                      <a16:creationId xmlns:a16="http://schemas.microsoft.com/office/drawing/2014/main" id="{1145A4FE-F5DD-415A-9BC1-35F9EA0168BA}"/>
                    </a:ext>
                  </a:extLst>
                </p:cNvPr>
                <p:cNvCxnSpPr>
                  <a:cxnSpLocks/>
                  <a:stCxn id="223" idx="3"/>
                </p:cNvCxnSpPr>
                <p:nvPr/>
              </p:nvCxnSpPr>
              <p:spPr>
                <a:xfrm flipH="1">
                  <a:off x="1345519" y="3962685"/>
                  <a:ext cx="1104684" cy="403548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28" name="直接连接符 227">
                  <a:extLst>
                    <a:ext uri="{FF2B5EF4-FFF2-40B4-BE49-F238E27FC236}">
                      <a16:creationId xmlns:a16="http://schemas.microsoft.com/office/drawing/2014/main" id="{43A9031F-4177-4E58-B332-AEA37599F8DB}"/>
                    </a:ext>
                  </a:extLst>
                </p:cNvPr>
                <p:cNvCxnSpPr>
                  <a:cxnSpLocks/>
                  <a:stCxn id="223" idx="4"/>
                </p:cNvCxnSpPr>
                <p:nvPr/>
              </p:nvCxnSpPr>
              <p:spPr>
                <a:xfrm flipH="1">
                  <a:off x="1872698" y="3984548"/>
                  <a:ext cx="626988" cy="82576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29" name="直接连接符 228">
                  <a:extLst>
                    <a:ext uri="{FF2B5EF4-FFF2-40B4-BE49-F238E27FC236}">
                      <a16:creationId xmlns:a16="http://schemas.microsoft.com/office/drawing/2014/main" id="{E13B142B-70AE-450D-A266-897FF96ECE4C}"/>
                    </a:ext>
                  </a:extLst>
                </p:cNvPr>
                <p:cNvCxnSpPr/>
                <p:nvPr/>
              </p:nvCxnSpPr>
              <p:spPr>
                <a:xfrm>
                  <a:off x="2548747" y="3934335"/>
                  <a:ext cx="1028701" cy="599347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0" name="直接连接符 229">
                  <a:extLst>
                    <a:ext uri="{FF2B5EF4-FFF2-40B4-BE49-F238E27FC236}">
                      <a16:creationId xmlns:a16="http://schemas.microsoft.com/office/drawing/2014/main" id="{4451CF80-9094-494A-81B7-BC681C959518}"/>
                    </a:ext>
                  </a:extLst>
                </p:cNvPr>
                <p:cNvCxnSpPr/>
                <p:nvPr/>
              </p:nvCxnSpPr>
              <p:spPr>
                <a:xfrm flipV="1">
                  <a:off x="1499398" y="2771192"/>
                  <a:ext cx="471196" cy="30998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1" name="直接连接符 230">
                  <a:extLst>
                    <a:ext uri="{FF2B5EF4-FFF2-40B4-BE49-F238E27FC236}">
                      <a16:creationId xmlns:a16="http://schemas.microsoft.com/office/drawing/2014/main" id="{EF408633-78E0-4250-A51F-FEE48B4FFDF3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 flipV="1">
                  <a:off x="1949352" y="2665630"/>
                  <a:ext cx="638552" cy="102752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2" name="直接连接符 231">
                  <a:extLst>
                    <a:ext uri="{FF2B5EF4-FFF2-40B4-BE49-F238E27FC236}">
                      <a16:creationId xmlns:a16="http://schemas.microsoft.com/office/drawing/2014/main" id="{746B0D6B-3648-4EA1-9F70-A32C165304F0}"/>
                    </a:ext>
                  </a:extLst>
                </p:cNvPr>
                <p:cNvCxnSpPr/>
                <p:nvPr/>
              </p:nvCxnSpPr>
              <p:spPr>
                <a:xfrm>
                  <a:off x="2587904" y="2665630"/>
                  <a:ext cx="453876" cy="102752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3" name="直接连接符 232">
                  <a:extLst>
                    <a:ext uri="{FF2B5EF4-FFF2-40B4-BE49-F238E27FC236}">
                      <a16:creationId xmlns:a16="http://schemas.microsoft.com/office/drawing/2014/main" id="{EFC4F6AB-EE79-4709-8E6A-E59B293CB5F9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3041780" y="2768382"/>
                  <a:ext cx="466530" cy="254736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4" name="直接连接符 233">
                  <a:extLst>
                    <a:ext uri="{FF2B5EF4-FFF2-40B4-BE49-F238E27FC236}">
                      <a16:creationId xmlns:a16="http://schemas.microsoft.com/office/drawing/2014/main" id="{22B9B5E5-26C8-4AE3-8289-04530BE757DD}"/>
                    </a:ext>
                  </a:extLst>
                </p:cNvPr>
                <p:cNvCxnSpPr/>
                <p:nvPr/>
              </p:nvCxnSpPr>
              <p:spPr>
                <a:xfrm>
                  <a:off x="3508310" y="3023118"/>
                  <a:ext cx="261257" cy="41681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5" name="直接连接符 234">
                  <a:extLst>
                    <a:ext uri="{FF2B5EF4-FFF2-40B4-BE49-F238E27FC236}">
                      <a16:creationId xmlns:a16="http://schemas.microsoft.com/office/drawing/2014/main" id="{AC312B27-8814-46A2-985B-56240CFC8D4F}"/>
                    </a:ext>
                  </a:extLst>
                </p:cNvPr>
                <p:cNvCxnSpPr/>
                <p:nvPr/>
              </p:nvCxnSpPr>
              <p:spPr>
                <a:xfrm>
                  <a:off x="3769567" y="3439931"/>
                  <a:ext cx="0" cy="460265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6" name="直接连接符 235">
                  <a:extLst>
                    <a:ext uri="{FF2B5EF4-FFF2-40B4-BE49-F238E27FC236}">
                      <a16:creationId xmlns:a16="http://schemas.microsoft.com/office/drawing/2014/main" id="{D99A0A0A-68A1-43BB-A56C-4809376F0370}"/>
                    </a:ext>
                  </a:extLst>
                </p:cNvPr>
                <p:cNvCxnSpPr/>
                <p:nvPr/>
              </p:nvCxnSpPr>
              <p:spPr>
                <a:xfrm flipH="1">
                  <a:off x="3577448" y="3934335"/>
                  <a:ext cx="192119" cy="599347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7" name="直接连接符 236">
                  <a:extLst>
                    <a:ext uri="{FF2B5EF4-FFF2-40B4-BE49-F238E27FC236}">
                      <a16:creationId xmlns:a16="http://schemas.microsoft.com/office/drawing/2014/main" id="{D184E219-D623-4308-8430-B0E94E066642}"/>
                    </a:ext>
                  </a:extLst>
                </p:cNvPr>
                <p:cNvCxnSpPr/>
                <p:nvPr/>
              </p:nvCxnSpPr>
              <p:spPr>
                <a:xfrm flipH="1">
                  <a:off x="1287623" y="3081175"/>
                  <a:ext cx="211775" cy="588888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8" name="直接连接符 237">
                  <a:extLst>
                    <a:ext uri="{FF2B5EF4-FFF2-40B4-BE49-F238E27FC236}">
                      <a16:creationId xmlns:a16="http://schemas.microsoft.com/office/drawing/2014/main" id="{347791B1-430D-41C4-A1A4-078185CAB9CC}"/>
                    </a:ext>
                  </a:extLst>
                </p:cNvPr>
                <p:cNvCxnSpPr/>
                <p:nvPr/>
              </p:nvCxnSpPr>
              <p:spPr>
                <a:xfrm>
                  <a:off x="1287623" y="3670063"/>
                  <a:ext cx="54149" cy="69579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  <p:cxnSp>
              <p:nvCxnSpPr>
                <p:cNvPr id="239" name="直接连接符 238">
                  <a:extLst>
                    <a:ext uri="{FF2B5EF4-FFF2-40B4-BE49-F238E27FC236}">
                      <a16:creationId xmlns:a16="http://schemas.microsoft.com/office/drawing/2014/main" id="{CDCD0A53-A6D4-49EC-B8DC-D4CCAF133F8D}"/>
                    </a:ext>
                  </a:extLst>
                </p:cNvPr>
                <p:cNvCxnSpPr>
                  <a:cxnSpLocks/>
                </p:cNvCxnSpPr>
                <p:nvPr/>
              </p:nvCxnSpPr>
              <p:spPr>
                <a:xfrm>
                  <a:off x="1341772" y="4379851"/>
                  <a:ext cx="525267" cy="430083"/>
                </a:xfrm>
                <a:prstGeom prst="line">
                  <a:avLst/>
                </a:prstGeom>
                <a:noFill/>
                <a:ln w="25400" cap="flat">
                  <a:solidFill>
                    <a:schemeClr val="accent1"/>
                  </a:solidFill>
                  <a:prstDash val="solid"/>
                  <a:round/>
                </a:ln>
                <a:effectLst>
                  <a:outerShdw blurRad="38100" dist="20000" dir="5400000" rotWithShape="0">
                    <a:srgbClr val="000000">
                      <a:alpha val="38000"/>
                    </a:srgbClr>
                  </a:outerShdw>
                </a:effectLst>
              </p:spPr>
              <p:style>
                <a:lnRef idx="0">
                  <a:scrgbClr r="0" g="0" b="0"/>
                </a:lnRef>
                <a:fillRef idx="0">
                  <a:scrgbClr r="0" g="0" b="0"/>
                </a:fillRef>
                <a:effectRef idx="0">
                  <a:scrgbClr r="0" g="0" b="0"/>
                </a:effectRef>
                <a:fontRef idx="none"/>
              </p:style>
            </p:cxnSp>
          </p:grpSp>
          <p:sp>
            <p:nvSpPr>
              <p:cNvPr id="219" name="文本框 218">
                <a:extLst>
                  <a:ext uri="{FF2B5EF4-FFF2-40B4-BE49-F238E27FC236}">
                    <a16:creationId xmlns:a16="http://schemas.microsoft.com/office/drawing/2014/main" id="{6028505B-1A35-4D81-929B-CAD1B4137076}"/>
                  </a:ext>
                </a:extLst>
              </p:cNvPr>
              <p:cNvSpPr txBox="1"/>
              <p:nvPr/>
            </p:nvSpPr>
            <p:spPr>
              <a:xfrm>
                <a:off x="3908719" y="3136431"/>
                <a:ext cx="806180" cy="369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 kumimoji="0" lang="en-US" altLang="zh-CN" sz="1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Arial" panose="020B0604020202020204"/>
                  </a:rPr>
                  <a:t>begin</a:t>
                </a: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endParaRPr>
              </a:p>
            </p:txBody>
          </p:sp>
          <p:sp>
            <p:nvSpPr>
              <p:cNvPr id="220" name="椭圆 219">
                <a:extLst>
                  <a:ext uri="{FF2B5EF4-FFF2-40B4-BE49-F238E27FC236}">
                    <a16:creationId xmlns:a16="http://schemas.microsoft.com/office/drawing/2014/main" id="{D4D6C76E-F99E-4292-990E-9E393390644D}"/>
                  </a:ext>
                </a:extLst>
              </p:cNvPr>
              <p:cNvSpPr/>
              <p:nvPr/>
            </p:nvSpPr>
            <p:spPr>
              <a:xfrm>
                <a:off x="1323622" y="3715601"/>
                <a:ext cx="93306" cy="83975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1" name="椭圆 220">
                <a:extLst>
                  <a:ext uri="{FF2B5EF4-FFF2-40B4-BE49-F238E27FC236}">
                    <a16:creationId xmlns:a16="http://schemas.microsoft.com/office/drawing/2014/main" id="{F35CB4A8-6E51-4E85-B256-26346DB23475}"/>
                  </a:ext>
                </a:extLst>
              </p:cNvPr>
              <p:cNvSpPr/>
              <p:nvPr/>
            </p:nvSpPr>
            <p:spPr>
              <a:xfrm>
                <a:off x="3806891" y="3486631"/>
                <a:ext cx="93306" cy="83975"/>
              </a:xfrm>
              <a:prstGeom prst="ellipse">
                <a:avLst/>
              </a:prstGeom>
              <a:solidFill>
                <a:srgbClr val="FF0000"/>
              </a:solidFill>
              <a:ln w="25400">
                <a:solidFill>
                  <a:srgbClr val="011C96"/>
                </a:solidFill>
                <a:miter lim="400000"/>
              </a:ln>
            </p:spPr>
            <p:txBody>
              <a:bodyPr lIns="45719" rIns="45719"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22" name="文本框 221">
                <a:extLst>
                  <a:ext uri="{FF2B5EF4-FFF2-40B4-BE49-F238E27FC236}">
                    <a16:creationId xmlns:a16="http://schemas.microsoft.com/office/drawing/2014/main" id="{415EE9B3-3EC7-426D-89C0-0D05FBF7B063}"/>
                  </a:ext>
                </a:extLst>
              </p:cNvPr>
              <p:cNvSpPr txBox="1"/>
              <p:nvPr/>
            </p:nvSpPr>
            <p:spPr>
              <a:xfrm>
                <a:off x="772734" y="3672033"/>
                <a:ext cx="597158" cy="369330"/>
              </a:xfrm>
              <a:prstGeom prst="rect">
                <a:avLst/>
              </a:prstGeom>
              <a:noFill/>
              <a:ln w="12700" cap="flat">
                <a:noFill/>
                <a:miter lim="400000"/>
              </a:ln>
            </p:spPr>
            <p:style>
              <a:lnRef idx="0">
                <a:scrgbClr r="0" g="0" b="0"/>
              </a:lnRef>
              <a:fillRef idx="0">
                <a:scrgbClr r="0" g="0" b="0"/>
              </a:fillRef>
              <a:effectRef idx="0">
                <a:scrgbClr r="0" g="0" b="0"/>
              </a:effectRef>
              <a:fontRef idx="none"/>
            </p:style>
            <p:txBody>
              <a:bodyPr rot="0" spcFirstLastPara="1" vertOverflow="overflow" horzOverflow="overflow" vert="horz" wrap="square" lIns="45719" tIns="45719" rIns="45719" bIns="45719" numCol="1" spcCol="38100" rtlCol="0" anchor="t">
                <a:spAutoFit/>
              </a:bodyPr>
              <a:lstStyle/>
              <a:p>
                <a:pPr marL="0" marR="0" indent="0" algn="l" defTabSz="914400" rtl="0" fontAlgn="auto" latinLnBrk="0" hangingPunct="0">
                  <a:lnSpc>
                    <a:spcPct val="100000"/>
                  </a:lnSpc>
                  <a:spcBef>
                    <a:spcPts val="0"/>
                  </a:spcBef>
                  <a:spcAft>
                    <a:spcPts val="0"/>
                  </a:spcAft>
                  <a:buClrTx/>
                  <a:buSzTx/>
                  <a:buFontTx/>
                  <a:buNone/>
                </a:pPr>
                <a:r>
                  <a:rPr kumimoji="0" lang="en-US" altLang="zh-CN" sz="1800" b="0" i="0" u="none" strike="noStrike" cap="none" spc="0" normalizeH="0" baseline="0" dirty="0">
                    <a:ln>
                      <a:noFill/>
                    </a:ln>
                    <a:solidFill>
                      <a:srgbClr val="000000"/>
                    </a:solidFill>
                    <a:effectLst/>
                    <a:uFillTx/>
                    <a:latin typeface="+mn-lt"/>
                    <a:ea typeface="+mn-ea"/>
                    <a:cs typeface="+mn-cs"/>
                    <a:sym typeface="Arial" panose="020B0604020202020204"/>
                  </a:rPr>
                  <a:t>end</a:t>
                </a:r>
                <a:endParaRPr kumimoji="0" lang="zh-CN" altLang="en-US" sz="1800" b="0" i="0" u="none" strike="noStrike" cap="none" spc="0" normalizeH="0" baseline="0" dirty="0">
                  <a:ln>
                    <a:noFill/>
                  </a:ln>
                  <a:solidFill>
                    <a:srgbClr val="000000"/>
                  </a:solidFill>
                  <a:effectLst/>
                  <a:uFillTx/>
                  <a:latin typeface="+mn-lt"/>
                  <a:ea typeface="+mn-ea"/>
                  <a:cs typeface="+mn-cs"/>
                  <a:sym typeface="Arial" panose="020B0604020202020204"/>
                </a:endParaRPr>
              </a:p>
            </p:txBody>
          </p:sp>
        </p:grpSp>
        <p:sp>
          <p:nvSpPr>
            <p:cNvPr id="217" name="椭圆 216">
              <a:extLst>
                <a:ext uri="{FF2B5EF4-FFF2-40B4-BE49-F238E27FC236}">
                  <a16:creationId xmlns:a16="http://schemas.microsoft.com/office/drawing/2014/main" id="{BCE2EC4C-17B2-4739-BC4D-725AE883A931}"/>
                </a:ext>
              </a:extLst>
            </p:cNvPr>
            <p:cNvSpPr/>
            <p:nvPr/>
          </p:nvSpPr>
          <p:spPr>
            <a:xfrm>
              <a:off x="5617591" y="3668905"/>
              <a:ext cx="127679" cy="129309"/>
            </a:xfrm>
            <a:prstGeom prst="ellipse">
              <a:avLst/>
            </a:prstGeom>
            <a:solidFill>
              <a:srgbClr val="FF0000"/>
            </a:solidFill>
            <a:ln w="25400">
              <a:solidFill>
                <a:srgbClr val="011C96"/>
              </a:solidFill>
              <a:miter lim="400000"/>
            </a:ln>
          </p:spPr>
          <p:txBody>
            <a:bodyPr lIns="45719" rIns="45719" rtlCol="0" anchor="ctr"/>
            <a:lstStyle/>
            <a:p>
              <a:pPr algn="ctr"/>
              <a:endParaRPr lang="zh-CN" altLang="en-US"/>
            </a:p>
          </p:txBody>
        </p:sp>
      </p:grpSp>
      <p:cxnSp>
        <p:nvCxnSpPr>
          <p:cNvPr id="9" name="直接连接符 8">
            <a:extLst>
              <a:ext uri="{FF2B5EF4-FFF2-40B4-BE49-F238E27FC236}">
                <a16:creationId xmlns:a16="http://schemas.microsoft.com/office/drawing/2014/main" id="{76F1C833-BD59-46E7-9144-0FA6F0B4593F}"/>
              </a:ext>
            </a:extLst>
          </p:cNvPr>
          <p:cNvCxnSpPr>
            <a:stCxn id="217" idx="4"/>
            <a:endCxn id="223" idx="0"/>
          </p:cNvCxnSpPr>
          <p:nvPr/>
        </p:nvCxnSpPr>
        <p:spPr>
          <a:xfrm>
            <a:off x="9462426" y="3788192"/>
            <a:ext cx="14778" cy="335676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1" name="直接连接符 10">
            <a:extLst>
              <a:ext uri="{FF2B5EF4-FFF2-40B4-BE49-F238E27FC236}">
                <a16:creationId xmlns:a16="http://schemas.microsoft.com/office/drawing/2014/main" id="{54FF8271-BFE7-4F00-8D91-9EE9EC3DA30F}"/>
              </a:ext>
            </a:extLst>
          </p:cNvPr>
          <p:cNvCxnSpPr>
            <a:stCxn id="217" idx="2"/>
            <a:endCxn id="220" idx="7"/>
          </p:cNvCxnSpPr>
          <p:nvPr/>
        </p:nvCxnSpPr>
        <p:spPr>
          <a:xfrm flipH="1">
            <a:off x="8296806" y="3723538"/>
            <a:ext cx="1101780" cy="185942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3" name="直接连接符 12">
            <a:extLst>
              <a:ext uri="{FF2B5EF4-FFF2-40B4-BE49-F238E27FC236}">
                <a16:creationId xmlns:a16="http://schemas.microsoft.com/office/drawing/2014/main" id="{A21934A2-F12D-457B-91E7-9A1769DD0357}"/>
              </a:ext>
            </a:extLst>
          </p:cNvPr>
          <p:cNvCxnSpPr>
            <a:stCxn id="217" idx="1"/>
          </p:cNvCxnSpPr>
          <p:nvPr/>
        </p:nvCxnSpPr>
        <p:spPr>
          <a:xfrm flipH="1" flipV="1">
            <a:off x="8490980" y="3379806"/>
            <a:ext cx="926304" cy="298014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5" name="直接连接符 14">
            <a:extLst>
              <a:ext uri="{FF2B5EF4-FFF2-40B4-BE49-F238E27FC236}">
                <a16:creationId xmlns:a16="http://schemas.microsoft.com/office/drawing/2014/main" id="{78474A82-DC8B-493D-A89D-0E61E33D4EC0}"/>
              </a:ext>
            </a:extLst>
          </p:cNvPr>
          <p:cNvCxnSpPr>
            <a:stCxn id="217" idx="0"/>
          </p:cNvCxnSpPr>
          <p:nvPr/>
        </p:nvCxnSpPr>
        <p:spPr>
          <a:xfrm flipH="1" flipV="1">
            <a:off x="8975002" y="3056991"/>
            <a:ext cx="487424" cy="601892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17" name="直接连接符 16">
            <a:extLst>
              <a:ext uri="{FF2B5EF4-FFF2-40B4-BE49-F238E27FC236}">
                <a16:creationId xmlns:a16="http://schemas.microsoft.com/office/drawing/2014/main" id="{7700D754-DE5B-4B73-B154-9B9F1F4AC4A3}"/>
              </a:ext>
            </a:extLst>
          </p:cNvPr>
          <p:cNvCxnSpPr>
            <a:cxnSpLocks/>
            <a:stCxn id="217" idx="0"/>
          </p:cNvCxnSpPr>
          <p:nvPr/>
        </p:nvCxnSpPr>
        <p:spPr>
          <a:xfrm flipV="1">
            <a:off x="9462426" y="2954241"/>
            <a:ext cx="102995" cy="704642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1" name="直接连接符 20">
            <a:extLst>
              <a:ext uri="{FF2B5EF4-FFF2-40B4-BE49-F238E27FC236}">
                <a16:creationId xmlns:a16="http://schemas.microsoft.com/office/drawing/2014/main" id="{CADE5E13-9F88-4E3B-8DD8-4FE513D5E694}"/>
              </a:ext>
            </a:extLst>
          </p:cNvPr>
          <p:cNvCxnSpPr>
            <a:cxnSpLocks/>
            <a:stCxn id="217" idx="7"/>
          </p:cNvCxnSpPr>
          <p:nvPr/>
        </p:nvCxnSpPr>
        <p:spPr>
          <a:xfrm flipV="1">
            <a:off x="9507567" y="3045294"/>
            <a:ext cx="511731" cy="632526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3" name="直接连接符 22">
            <a:extLst>
              <a:ext uri="{FF2B5EF4-FFF2-40B4-BE49-F238E27FC236}">
                <a16:creationId xmlns:a16="http://schemas.microsoft.com/office/drawing/2014/main" id="{888CC97A-805A-4ED5-B378-F380F7273326}"/>
              </a:ext>
            </a:extLst>
          </p:cNvPr>
          <p:cNvCxnSpPr>
            <a:stCxn id="217" idx="6"/>
          </p:cNvCxnSpPr>
          <p:nvPr/>
        </p:nvCxnSpPr>
        <p:spPr>
          <a:xfrm flipV="1">
            <a:off x="9526265" y="3311727"/>
            <a:ext cx="959563" cy="411811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cxnSp>
        <p:nvCxnSpPr>
          <p:cNvPr id="26" name="直接连接符 25">
            <a:extLst>
              <a:ext uri="{FF2B5EF4-FFF2-40B4-BE49-F238E27FC236}">
                <a16:creationId xmlns:a16="http://schemas.microsoft.com/office/drawing/2014/main" id="{6EBCFD0E-64F9-4B72-9949-84C66A8BA9A2}"/>
              </a:ext>
            </a:extLst>
          </p:cNvPr>
          <p:cNvCxnSpPr>
            <a:stCxn id="217" idx="5"/>
            <a:endCxn id="221" idx="2"/>
          </p:cNvCxnSpPr>
          <p:nvPr/>
        </p:nvCxnSpPr>
        <p:spPr>
          <a:xfrm flipV="1">
            <a:off x="9507567" y="3710200"/>
            <a:ext cx="1192866" cy="59055"/>
          </a:xfrm>
          <a:prstGeom prst="line">
            <a:avLst/>
          </a:prstGeom>
          <a:noFill/>
          <a:ln w="25400" cap="flat">
            <a:solidFill>
              <a:schemeClr val="accent1"/>
            </a:solidFill>
            <a:prstDash val="solid"/>
            <a:round/>
          </a:ln>
          <a:effectLst>
            <a:outerShdw blurRad="38100" dist="20000" dir="5400000" rotWithShape="0">
              <a:srgbClr val="000000">
                <a:alpha val="38000"/>
              </a:srgbClr>
            </a:outerShdw>
          </a:effectLst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none"/>
        </p:style>
      </p:cxnSp>
      <p:sp>
        <p:nvSpPr>
          <p:cNvPr id="27" name="箭头: 右 26">
            <a:extLst>
              <a:ext uri="{FF2B5EF4-FFF2-40B4-BE49-F238E27FC236}">
                <a16:creationId xmlns:a16="http://schemas.microsoft.com/office/drawing/2014/main" id="{DDC7E555-8790-44E1-AD30-94E71D652718}"/>
              </a:ext>
            </a:extLst>
          </p:cNvPr>
          <p:cNvSpPr/>
          <p:nvPr/>
        </p:nvSpPr>
        <p:spPr>
          <a:xfrm>
            <a:off x="3491345" y="4810592"/>
            <a:ext cx="803475" cy="276252"/>
          </a:xfrm>
          <a:prstGeom prst="rightArrow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28" name="箭头: 右 27">
            <a:extLst>
              <a:ext uri="{FF2B5EF4-FFF2-40B4-BE49-F238E27FC236}">
                <a16:creationId xmlns:a16="http://schemas.microsoft.com/office/drawing/2014/main" id="{1D8726CC-1E2D-46E1-A43E-1E71BE2242F6}"/>
              </a:ext>
            </a:extLst>
          </p:cNvPr>
          <p:cNvSpPr/>
          <p:nvPr/>
        </p:nvSpPr>
        <p:spPr>
          <a:xfrm>
            <a:off x="7064634" y="4932218"/>
            <a:ext cx="952530" cy="223740"/>
          </a:xfrm>
          <a:prstGeom prst="rightArrow">
            <a:avLst/>
          </a:prstGeom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/>
          </a:p>
        </p:txBody>
      </p:sp>
      <p:sp>
        <p:nvSpPr>
          <p:cNvPr id="92" name="椭圆 91">
            <a:extLst>
              <a:ext uri="{FF2B5EF4-FFF2-40B4-BE49-F238E27FC236}">
                <a16:creationId xmlns:a16="http://schemas.microsoft.com/office/drawing/2014/main" id="{FFC0AA8E-D893-41A5-A18B-59FE941C6033}"/>
              </a:ext>
            </a:extLst>
          </p:cNvPr>
          <p:cNvSpPr/>
          <p:nvPr/>
        </p:nvSpPr>
        <p:spPr>
          <a:xfrm>
            <a:off x="1981881" y="3687532"/>
            <a:ext cx="127679" cy="129309"/>
          </a:xfrm>
          <a:prstGeom prst="ellipse">
            <a:avLst/>
          </a:prstGeom>
          <a:solidFill>
            <a:srgbClr val="FF0000"/>
          </a:solidFill>
          <a:ln w="25400">
            <a:solidFill>
              <a:srgbClr val="011C96"/>
            </a:solidFill>
            <a:miter lim="400000"/>
          </a:ln>
        </p:spPr>
        <p:txBody>
          <a:bodyPr lIns="45719" rIns="45719" rtlCol="0" anchor="ctr"/>
          <a:lstStyle/>
          <a:p>
            <a:pPr algn="ctr"/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1704829392"/>
      </p:ext>
    </p:extLst>
  </p:cSld>
  <p:clrMapOvr>
    <a:masterClrMapping/>
  </p:clrMapOvr>
  <p:transition spd="med"/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KSO_WM_TEMPLATE_TOPIC_ID" val="2869567"/>
  <p:tag name="KSO_WM_TEMPLATE_OUTLINE_ID" val="15"/>
  <p:tag name="KSO_WM_TEMPLATE_SCENE_ID" val="1"/>
  <p:tag name="KSO_WM_TEMPLATE_JOB_ID" val="2"/>
  <p:tag name="KSO_WM_TEMPLATE_TOPIC_DEFAULT" val="1"/>
</p:tagLst>
</file>

<file path=ppt/theme/theme1.xml><?xml version="1.0" encoding="utf-8"?>
<a:theme xmlns:a="http://schemas.openxmlformats.org/drawingml/2006/main" name="1_SIAT">
  <a:themeElements>
    <a:clrScheme name="自定义 1">
      <a:dk1>
        <a:srgbClr val="2B6890"/>
      </a:dk1>
      <a:lt1>
        <a:sysClr val="window" lastClr="FFFFFF"/>
      </a:lt1>
      <a:dk2>
        <a:srgbClr val="737572"/>
      </a:dk2>
      <a:lt2>
        <a:srgbClr val="FFFFFF"/>
      </a:lt2>
      <a:accent1>
        <a:srgbClr val="3A8BC1"/>
      </a:accent1>
      <a:accent2>
        <a:srgbClr val="445469"/>
      </a:accent2>
      <a:accent3>
        <a:srgbClr val="3A8BC1"/>
      </a:accent3>
      <a:accent4>
        <a:srgbClr val="445469"/>
      </a:accent4>
      <a:accent5>
        <a:srgbClr val="3A8BC1"/>
      </a:accent5>
      <a:accent6>
        <a:srgbClr val="445469"/>
      </a:accent6>
      <a:hlink>
        <a:srgbClr val="1E9272"/>
      </a:hlink>
      <a:folHlink>
        <a:srgbClr val="32FFBF"/>
      </a:folHlink>
    </a:clrScheme>
    <a:fontScheme name="自定义 1">
      <a:majorFont>
        <a:latin typeface="Calibri"/>
        <a:ea typeface="微软雅黑"/>
        <a:cs typeface=""/>
      </a:majorFont>
      <a:minorFont>
        <a:latin typeface="Calibri"/>
        <a:ea typeface="微软雅黑"/>
        <a:cs typeface=""/>
      </a:minorFont>
    </a:fontScheme>
    <a:fmtScheme name="SIA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ln w="25400">
          <a:solidFill>
            <a:srgbClr val="011C96"/>
          </a:solidFill>
          <a:miter lim="400000"/>
        </a:ln>
      </a:spPr>
      <a:bodyPr lIns="45719" rIns="45719"/>
      <a:lstStyle>
        <a:defPPr>
          <a:defRPr/>
        </a:defPPr>
      </a:lst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SIAT">
  <a:themeElements>
    <a:clrScheme name="SIAT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BBE0E3"/>
      </a:accent1>
      <a:accent2>
        <a:srgbClr val="333399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FF00FF"/>
      </a:folHlink>
    </a:clrScheme>
    <a:fontScheme name="SIAT">
      <a:majorFont>
        <a:latin typeface="Helvetica"/>
        <a:ea typeface="Helvetica"/>
        <a:cs typeface="Helvetica"/>
      </a:majorFont>
      <a:minorFont>
        <a:latin typeface="Arial"/>
        <a:ea typeface="Arial"/>
        <a:cs typeface="Arial"/>
      </a:minorFont>
    </a:fontScheme>
    <a:fmtScheme name="SIAT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38100" dist="20000" dir="5400000" rotWithShape="0">
              <a:srgbClr val="000000">
                <a:alpha val="38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25400" cap="flat">
          <a:solidFill>
            <a:schemeClr val="accent1"/>
          </a:solidFill>
          <a:prstDash val="solid"/>
          <a:round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chemeClr val="accent1"/>
          </a:solidFill>
          <a:prstDash val="solid"/>
          <a:round/>
        </a:ln>
        <a:effectLst>
          <a:outerShdw blurRad="38100" dist="20000" dir="5400000" rotWithShape="0">
            <a:srgbClr val="000000">
              <a:alpha val="38000"/>
            </a:srgbClr>
          </a:outerShdw>
        </a:effectLst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</a:spPr>
      <a:bodyPr rot="0" spcFirstLastPara="1" vertOverflow="overflow" horzOverflow="overflow" vert="horz" wrap="square" lIns="45719" tIns="45719" rIns="45719" bIns="45719" numCol="1" spcCol="38100" rtlCol="0" anchor="t">
        <a:spAutoFit/>
      </a:bodyPr>
      <a:lstStyle>
        <a:defPPr marL="0" marR="0" indent="0" algn="l" defTabSz="914400" rtl="0" fontAlgn="auto" latinLnBrk="0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  <a:latin typeface="+mn-lt"/>
            <a:ea typeface="+mn-ea"/>
            <a:cs typeface="+mn-cs"/>
            <a:sym typeface="Arial" panose="020B0604020202020204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657</Words>
  <Application>Microsoft Office PowerPoint</Application>
  <PresentationFormat>宽屏</PresentationFormat>
  <Paragraphs>90</Paragraphs>
  <Slides>13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6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13</vt:i4>
      </vt:variant>
    </vt:vector>
  </HeadingPairs>
  <TitlesOfParts>
    <vt:vector size="20" baseType="lpstr">
      <vt:lpstr>CMU Classical Serif</vt:lpstr>
      <vt:lpstr>微软雅黑</vt:lpstr>
      <vt:lpstr>Arial</vt:lpstr>
      <vt:lpstr>Calibri</vt:lpstr>
      <vt:lpstr>Cambria Math</vt:lpstr>
      <vt:lpstr>Wingdings</vt:lpstr>
      <vt:lpstr>1_SIAT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孙扬帆</dc:creator>
  <cp:lastModifiedBy>思强 陈</cp:lastModifiedBy>
  <cp:revision>119</cp:revision>
  <dcterms:created xsi:type="dcterms:W3CDTF">2018-07-20T01:46:00Z</dcterms:created>
  <dcterms:modified xsi:type="dcterms:W3CDTF">2018-08-14T01:17:10Z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2052-10.1.0.7468</vt:lpwstr>
  </property>
  <property fmtid="{D5CDD505-2E9C-101B-9397-08002B2CF9AE}" pid="3" name="KSORubyTemplateID">
    <vt:lpwstr>2</vt:lpwstr>
  </property>
</Properties>
</file>